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8"/>
  </p:notesMasterIdLst>
  <p:handoutMasterIdLst>
    <p:handoutMasterId r:id="rId39"/>
  </p:handoutMasterIdLst>
  <p:sldIdLst>
    <p:sldId id="256" r:id="rId2"/>
    <p:sldId id="257" r:id="rId3"/>
    <p:sldId id="276" r:id="rId4"/>
    <p:sldId id="278" r:id="rId5"/>
    <p:sldId id="293" r:id="rId6"/>
    <p:sldId id="280" r:id="rId7"/>
    <p:sldId id="295" r:id="rId8"/>
    <p:sldId id="296" r:id="rId9"/>
    <p:sldId id="292" r:id="rId10"/>
    <p:sldId id="267" r:id="rId11"/>
    <p:sldId id="282" r:id="rId12"/>
    <p:sldId id="265" r:id="rId13"/>
    <p:sldId id="307" r:id="rId14"/>
    <p:sldId id="310" r:id="rId15"/>
    <p:sldId id="311" r:id="rId16"/>
    <p:sldId id="319" r:id="rId17"/>
    <p:sldId id="315" r:id="rId18"/>
    <p:sldId id="317" r:id="rId19"/>
    <p:sldId id="321" r:id="rId20"/>
    <p:sldId id="322" r:id="rId21"/>
    <p:sldId id="320" r:id="rId22"/>
    <p:sldId id="316" r:id="rId23"/>
    <p:sldId id="303" r:id="rId24"/>
    <p:sldId id="313" r:id="rId25"/>
    <p:sldId id="314" r:id="rId26"/>
    <p:sldId id="304" r:id="rId27"/>
    <p:sldId id="302" r:id="rId28"/>
    <p:sldId id="306" r:id="rId29"/>
    <p:sldId id="297" r:id="rId30"/>
    <p:sldId id="283" r:id="rId31"/>
    <p:sldId id="298" r:id="rId32"/>
    <p:sldId id="299" r:id="rId33"/>
    <p:sldId id="300" r:id="rId34"/>
    <p:sldId id="301" r:id="rId35"/>
    <p:sldId id="264" r:id="rId36"/>
    <p:sldId id="308" r:id="rId37"/>
  </p:sldIdLst>
  <p:sldSz cx="9144000" cy="6858000" type="screen4x3"/>
  <p:notesSz cx="6858000" cy="9144000"/>
  <p:defaultTextStyle>
    <a:defPPr>
      <a:defRPr lang="es-ES"/>
    </a:defPPr>
    <a:lvl1pPr algn="l" rtl="0" fontAlgn="base">
      <a:spcBef>
        <a:spcPct val="0"/>
      </a:spcBef>
      <a:spcAft>
        <a:spcPct val="0"/>
      </a:spcAft>
      <a:defRPr kern="1200">
        <a:solidFill>
          <a:schemeClr val="tx1"/>
        </a:solidFill>
        <a:latin typeface="Arial" charset="0"/>
        <a:ea typeface="ＭＳ Ｐゴシック" charset="0"/>
        <a:cs typeface="Arial" charset="0"/>
      </a:defRPr>
    </a:lvl1pPr>
    <a:lvl2pPr marL="457200" algn="l" rtl="0" fontAlgn="base">
      <a:spcBef>
        <a:spcPct val="0"/>
      </a:spcBef>
      <a:spcAft>
        <a:spcPct val="0"/>
      </a:spcAft>
      <a:defRPr kern="1200">
        <a:solidFill>
          <a:schemeClr val="tx1"/>
        </a:solidFill>
        <a:latin typeface="Arial" charset="0"/>
        <a:ea typeface="ＭＳ Ｐゴシック" charset="0"/>
        <a:cs typeface="Arial" charset="0"/>
      </a:defRPr>
    </a:lvl2pPr>
    <a:lvl3pPr marL="914400" algn="l" rtl="0" fontAlgn="base">
      <a:spcBef>
        <a:spcPct val="0"/>
      </a:spcBef>
      <a:spcAft>
        <a:spcPct val="0"/>
      </a:spcAft>
      <a:defRPr kern="1200">
        <a:solidFill>
          <a:schemeClr val="tx1"/>
        </a:solidFill>
        <a:latin typeface="Arial" charset="0"/>
        <a:ea typeface="ＭＳ Ｐゴシック" charset="0"/>
        <a:cs typeface="Arial" charset="0"/>
      </a:defRPr>
    </a:lvl3pPr>
    <a:lvl4pPr marL="1371600" algn="l" rtl="0" fontAlgn="base">
      <a:spcBef>
        <a:spcPct val="0"/>
      </a:spcBef>
      <a:spcAft>
        <a:spcPct val="0"/>
      </a:spcAft>
      <a:defRPr kern="1200">
        <a:solidFill>
          <a:schemeClr val="tx1"/>
        </a:solidFill>
        <a:latin typeface="Arial" charset="0"/>
        <a:ea typeface="ＭＳ Ｐゴシック" charset="0"/>
        <a:cs typeface="Arial" charset="0"/>
      </a:defRPr>
    </a:lvl4pPr>
    <a:lvl5pPr marL="1828800" algn="l" rtl="0" fontAlgn="base">
      <a:spcBef>
        <a:spcPct val="0"/>
      </a:spcBef>
      <a:spcAft>
        <a:spcPct val="0"/>
      </a:spcAft>
      <a:defRPr kern="1200">
        <a:solidFill>
          <a:schemeClr val="tx1"/>
        </a:solidFill>
        <a:latin typeface="Arial" charset="0"/>
        <a:ea typeface="ＭＳ Ｐゴシック" charset="0"/>
        <a:cs typeface="Arial" charset="0"/>
      </a:defRPr>
    </a:lvl5pPr>
    <a:lvl6pPr marL="2286000" algn="l" defTabSz="457200" rtl="0" eaLnBrk="1" latinLnBrk="0" hangingPunct="1">
      <a:defRPr kern="1200">
        <a:solidFill>
          <a:schemeClr val="tx1"/>
        </a:solidFill>
        <a:latin typeface="Arial" charset="0"/>
        <a:ea typeface="ＭＳ Ｐゴシック" charset="0"/>
        <a:cs typeface="Arial" charset="0"/>
      </a:defRPr>
    </a:lvl6pPr>
    <a:lvl7pPr marL="2743200" algn="l" defTabSz="457200" rtl="0" eaLnBrk="1" latinLnBrk="0" hangingPunct="1">
      <a:defRPr kern="1200">
        <a:solidFill>
          <a:schemeClr val="tx1"/>
        </a:solidFill>
        <a:latin typeface="Arial" charset="0"/>
        <a:ea typeface="ＭＳ Ｐゴシック" charset="0"/>
        <a:cs typeface="Arial" charset="0"/>
      </a:defRPr>
    </a:lvl7pPr>
    <a:lvl8pPr marL="3200400" algn="l" defTabSz="457200" rtl="0" eaLnBrk="1" latinLnBrk="0" hangingPunct="1">
      <a:defRPr kern="1200">
        <a:solidFill>
          <a:schemeClr val="tx1"/>
        </a:solidFill>
        <a:latin typeface="Arial" charset="0"/>
        <a:ea typeface="ＭＳ Ｐゴシック" charset="0"/>
        <a:cs typeface="Arial" charset="0"/>
      </a:defRPr>
    </a:lvl8pPr>
    <a:lvl9pPr marL="3657600" algn="l" defTabSz="457200" rtl="0" eaLnBrk="1" latinLnBrk="0" hangingPunct="1">
      <a:defRPr kern="1200">
        <a:solidFill>
          <a:schemeClr val="tx1"/>
        </a:solidFill>
        <a:latin typeface="Arial" charset="0"/>
        <a:ea typeface="ＭＳ Ｐゴシック" charset="0"/>
        <a:cs typeface="Arial"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C50037"/>
    <a:srgbClr val="21FFFF"/>
    <a:srgbClr val="B83A16"/>
    <a:srgbClr val="422C16"/>
    <a:srgbClr val="0C788E"/>
    <a:srgbClr val="006666"/>
    <a:srgbClr val="0099CC"/>
    <a:srgbClr val="660066"/>
    <a:srgbClr val="9900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napVertSplitter="1">
    <p:restoredLeft sz="17323" autoAdjust="0"/>
    <p:restoredTop sz="95504" autoAdjust="0"/>
  </p:normalViewPr>
  <p:slideViewPr>
    <p:cSldViewPr showGuides="1">
      <p:cViewPr>
        <p:scale>
          <a:sx n="125" d="100"/>
          <a:sy n="125" d="100"/>
        </p:scale>
        <p:origin x="-960" y="-80"/>
      </p:cViewPr>
      <p:guideLst>
        <p:guide orient="horz" pos="28"/>
        <p:guide pos="2562"/>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notesMaster" Target="notesMasters/notesMaster1.xml"/><Relationship Id="rId39" Type="http://schemas.openxmlformats.org/officeDocument/2006/relationships/handoutMaster" Target="handoutMasters/handoutMaster1.xml"/><Relationship Id="rId40" Type="http://schemas.openxmlformats.org/officeDocument/2006/relationships/printerSettings" Target="printerSettings/printerSettings1.bin"/><Relationship Id="rId41" Type="http://schemas.openxmlformats.org/officeDocument/2006/relationships/presProps" Target="presProps.xml"/><Relationship Id="rId42" Type="http://schemas.openxmlformats.org/officeDocument/2006/relationships/viewProps" Target="viewProps.xml"/><Relationship Id="rId43" Type="http://schemas.openxmlformats.org/officeDocument/2006/relationships/theme" Target="theme/theme1.xml"/><Relationship Id="rId44"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97B6876-3D61-5C49-B1D1-3B3DFDC00FD1}" type="datetimeFigureOut">
              <a:rPr kumimoji="1" lang="ja-JP" altLang="en-US" smtClean="0"/>
              <a:t>20/02/24</a:t>
            </a:fld>
            <a:endParaRPr kumimoji="1" lang="ja-JP" altLang="en-US"/>
          </a:p>
        </p:txBody>
      </p:sp>
      <p:sp>
        <p:nvSpPr>
          <p:cNvPr id="4" name="フッター プレースホルダー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a:p>
        </p:txBody>
      </p:sp>
      <p:sp>
        <p:nvSpPr>
          <p:cNvPr id="5" name="スライド番号プレースホルダー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FF40FCA7-71CD-B640-9B91-78080FD0BB8D}" type="slidenum">
              <a:rPr kumimoji="1" lang="ja-JP" altLang="en-US" smtClean="0"/>
              <a:t>‹#›</a:t>
            </a:fld>
            <a:endParaRPr kumimoji="1" lang="ja-JP" altLang="en-US"/>
          </a:p>
        </p:txBody>
      </p:sp>
    </p:spTree>
    <p:extLst>
      <p:ext uri="{BB962C8B-B14F-4D97-AF65-F5344CB8AC3E}">
        <p14:creationId xmlns:p14="http://schemas.microsoft.com/office/powerpoint/2010/main" val="283720879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31144BE-3E7A-594A-B045-89CCC603E806}" type="datetimeFigureOut">
              <a:rPr kumimoji="1" lang="ja-JP" altLang="en-US" smtClean="0"/>
              <a:t>20/02/24</a:t>
            </a:fld>
            <a:endParaRPr kumimoji="1" lang="ja-JP" altLang="en-US"/>
          </a:p>
        </p:txBody>
      </p:sp>
      <p:sp>
        <p:nvSpPr>
          <p:cNvPr id="4" name="スライド イメージ プレースホルダー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08FFE74-64AB-C448-9384-C7C7B9D3F924}" type="slidenum">
              <a:rPr kumimoji="1" lang="ja-JP" altLang="en-US" smtClean="0"/>
              <a:t>‹#›</a:t>
            </a:fld>
            <a:endParaRPr kumimoji="1" lang="ja-JP" altLang="en-US"/>
          </a:p>
        </p:txBody>
      </p:sp>
    </p:spTree>
    <p:extLst>
      <p:ext uri="{BB962C8B-B14F-4D97-AF65-F5344CB8AC3E}">
        <p14:creationId xmlns:p14="http://schemas.microsoft.com/office/powerpoint/2010/main" val="2564249512"/>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kumimoji="1" sz="1200" kern="1200">
        <a:solidFill>
          <a:schemeClr val="tx1"/>
        </a:solidFill>
        <a:latin typeface="+mn-lt"/>
        <a:ea typeface="+mn-ea"/>
        <a:cs typeface="+mn-cs"/>
      </a:defRPr>
    </a:lvl1pPr>
    <a:lvl2pPr marL="457200" algn="l" defTabSz="457200" rtl="0" eaLnBrk="1" latinLnBrk="0" hangingPunct="1">
      <a:defRPr kumimoji="1" sz="1200" kern="1200">
        <a:solidFill>
          <a:schemeClr val="tx1"/>
        </a:solidFill>
        <a:latin typeface="+mn-lt"/>
        <a:ea typeface="+mn-ea"/>
        <a:cs typeface="+mn-cs"/>
      </a:defRPr>
    </a:lvl2pPr>
    <a:lvl3pPr marL="914400" algn="l" defTabSz="457200" rtl="0" eaLnBrk="1" latinLnBrk="0" hangingPunct="1">
      <a:defRPr kumimoji="1" sz="1200" kern="1200">
        <a:solidFill>
          <a:schemeClr val="tx1"/>
        </a:solidFill>
        <a:latin typeface="+mn-lt"/>
        <a:ea typeface="+mn-ea"/>
        <a:cs typeface="+mn-cs"/>
      </a:defRPr>
    </a:lvl3pPr>
    <a:lvl4pPr marL="1371600" algn="l" defTabSz="457200" rtl="0" eaLnBrk="1" latinLnBrk="0" hangingPunct="1">
      <a:defRPr kumimoji="1" sz="1200" kern="1200">
        <a:solidFill>
          <a:schemeClr val="tx1"/>
        </a:solidFill>
        <a:latin typeface="+mn-lt"/>
        <a:ea typeface="+mn-ea"/>
        <a:cs typeface="+mn-cs"/>
      </a:defRPr>
    </a:lvl4pPr>
    <a:lvl5pPr marL="1828800" algn="l" defTabSz="457200" rtl="0" eaLnBrk="1" latinLnBrk="0" hangingPunct="1">
      <a:defRPr kumimoji="1" sz="1200" kern="1200">
        <a:solidFill>
          <a:schemeClr val="tx1"/>
        </a:solidFill>
        <a:latin typeface="+mn-lt"/>
        <a:ea typeface="+mn-ea"/>
        <a:cs typeface="+mn-cs"/>
      </a:defRPr>
    </a:lvl5pPr>
    <a:lvl6pPr marL="2286000" algn="l" defTabSz="457200" rtl="0" eaLnBrk="1" latinLnBrk="0" hangingPunct="1">
      <a:defRPr kumimoji="1" sz="1200" kern="1200">
        <a:solidFill>
          <a:schemeClr val="tx1"/>
        </a:solidFill>
        <a:latin typeface="+mn-lt"/>
        <a:ea typeface="+mn-ea"/>
        <a:cs typeface="+mn-cs"/>
      </a:defRPr>
    </a:lvl6pPr>
    <a:lvl7pPr marL="2743200" algn="l" defTabSz="457200" rtl="0" eaLnBrk="1" latinLnBrk="0" hangingPunct="1">
      <a:defRPr kumimoji="1" sz="1200" kern="1200">
        <a:solidFill>
          <a:schemeClr val="tx1"/>
        </a:solidFill>
        <a:latin typeface="+mn-lt"/>
        <a:ea typeface="+mn-ea"/>
        <a:cs typeface="+mn-cs"/>
      </a:defRPr>
    </a:lvl7pPr>
    <a:lvl8pPr marL="3200400" algn="l" defTabSz="457200" rtl="0" eaLnBrk="1" latinLnBrk="0" hangingPunct="1">
      <a:defRPr kumimoji="1" sz="1200" kern="1200">
        <a:solidFill>
          <a:schemeClr val="tx1"/>
        </a:solidFill>
        <a:latin typeface="+mn-lt"/>
        <a:ea typeface="+mn-ea"/>
        <a:cs typeface="+mn-cs"/>
      </a:defRPr>
    </a:lvl8pPr>
    <a:lvl9pPr marL="3657600" algn="l" defTabSz="4572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g4e1ddd803d_0_3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 name="Google Shape;262;g4e1ddd803d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uFillTx/>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Google Shape;297;g25e9e35275_0_3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uFillTx/>
            </a:endParaRPr>
          </a:p>
        </p:txBody>
      </p:sp>
      <p:sp>
        <p:nvSpPr>
          <p:cNvPr id="298" name="Google Shape;298;g25e9e35275_0_31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685800" y="2130425"/>
            <a:ext cx="7772400" cy="1470025"/>
          </a:xfrm>
        </p:spPr>
        <p:txBody>
          <a:bodyPr/>
          <a:lstStyle/>
          <a:p>
            <a:r>
              <a:rPr lang="ja-JP" altLang="en-US" smtClean="0"/>
              <a:t>マスター タイトルの書式設定</a:t>
            </a:r>
            <a:endParaRPr lang="ja-JP" altLang="en-US"/>
          </a:p>
        </p:txBody>
      </p:sp>
      <p:sp>
        <p:nvSpPr>
          <p:cNvPr id="3" name="サブタイトル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ja-JP" altLang="en-US" smtClean="0"/>
              <a:t>マスター サブタイトルの書式設定</a:t>
            </a:r>
            <a:endParaRPr lang="ja-JP" altLang="en-US"/>
          </a:p>
        </p:txBody>
      </p:sp>
      <p:sp>
        <p:nvSpPr>
          <p:cNvPr id="4" name="日付プレースホルダー 3"/>
          <p:cNvSpPr>
            <a:spLocks noGrp="1"/>
          </p:cNvSpPr>
          <p:nvPr>
            <p:ph type="dt" sz="half" idx="10"/>
          </p:nvPr>
        </p:nvSpPr>
        <p:spPr/>
        <p:txBody>
          <a:bodyPr/>
          <a:lstStyle>
            <a:lvl1pPr>
              <a:defRPr/>
            </a:lvl1pPr>
          </a:lstStyle>
          <a:p>
            <a:endParaRPr lang="es-ES" altLang="ja-JP"/>
          </a:p>
        </p:txBody>
      </p:sp>
      <p:sp>
        <p:nvSpPr>
          <p:cNvPr id="5" name="フッター プレースホルダー 4"/>
          <p:cNvSpPr>
            <a:spLocks noGrp="1"/>
          </p:cNvSpPr>
          <p:nvPr>
            <p:ph type="ftr" sz="quarter" idx="11"/>
          </p:nvPr>
        </p:nvSpPr>
        <p:spPr/>
        <p:txBody>
          <a:bodyPr/>
          <a:lstStyle>
            <a:lvl1pPr>
              <a:defRPr/>
            </a:lvl1pPr>
          </a:lstStyle>
          <a:p>
            <a:endParaRPr lang="es-ES" altLang="ja-JP"/>
          </a:p>
        </p:txBody>
      </p:sp>
      <p:sp>
        <p:nvSpPr>
          <p:cNvPr id="6" name="スライド番号プレースホルダー 5"/>
          <p:cNvSpPr>
            <a:spLocks noGrp="1"/>
          </p:cNvSpPr>
          <p:nvPr>
            <p:ph type="sldNum" sz="quarter" idx="12"/>
          </p:nvPr>
        </p:nvSpPr>
        <p:spPr/>
        <p:txBody>
          <a:bodyPr/>
          <a:lstStyle>
            <a:lvl1pPr>
              <a:defRPr/>
            </a:lvl1pPr>
          </a:lstStyle>
          <a:p>
            <a:fld id="{42F18AC2-CA3A-7245-81CE-26C33C32476A}" type="slidenum">
              <a:rPr lang="es-ES" altLang="ja-JP"/>
              <a:pPr/>
              <a:t>‹#›</a:t>
            </a:fld>
            <a:endParaRPr lang="es-ES" altLang="ja-JP"/>
          </a:p>
        </p:txBody>
      </p:sp>
    </p:spTree>
    <p:extLst>
      <p:ext uri="{BB962C8B-B14F-4D97-AF65-F5344CB8AC3E}">
        <p14:creationId xmlns:p14="http://schemas.microsoft.com/office/powerpoint/2010/main" val="7074527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mtClean="0"/>
              <a:t>マスター タイトルの書式設定</a:t>
            </a:r>
            <a:endParaRPr lang="ja-JP" altLang="en-US"/>
          </a:p>
        </p:txBody>
      </p:sp>
      <p:sp>
        <p:nvSpPr>
          <p:cNvPr id="3" name="縦書きテキスト プレースホルダー 2"/>
          <p:cNvSpPr>
            <a:spLocks noGrp="1"/>
          </p:cNvSpPr>
          <p:nvPr>
            <p:ph type="body" orient="vert" idx="1"/>
          </p:nvPr>
        </p:nvSpPr>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4" name="日付プレースホルダー 3"/>
          <p:cNvSpPr>
            <a:spLocks noGrp="1"/>
          </p:cNvSpPr>
          <p:nvPr>
            <p:ph type="dt" sz="half" idx="10"/>
          </p:nvPr>
        </p:nvSpPr>
        <p:spPr/>
        <p:txBody>
          <a:bodyPr/>
          <a:lstStyle>
            <a:lvl1pPr>
              <a:defRPr/>
            </a:lvl1pPr>
          </a:lstStyle>
          <a:p>
            <a:endParaRPr lang="es-ES" altLang="ja-JP"/>
          </a:p>
        </p:txBody>
      </p:sp>
      <p:sp>
        <p:nvSpPr>
          <p:cNvPr id="5" name="フッター プレースホルダー 4"/>
          <p:cNvSpPr>
            <a:spLocks noGrp="1"/>
          </p:cNvSpPr>
          <p:nvPr>
            <p:ph type="ftr" sz="quarter" idx="11"/>
          </p:nvPr>
        </p:nvSpPr>
        <p:spPr/>
        <p:txBody>
          <a:bodyPr/>
          <a:lstStyle>
            <a:lvl1pPr>
              <a:defRPr/>
            </a:lvl1pPr>
          </a:lstStyle>
          <a:p>
            <a:endParaRPr lang="es-ES" altLang="ja-JP"/>
          </a:p>
        </p:txBody>
      </p:sp>
      <p:sp>
        <p:nvSpPr>
          <p:cNvPr id="6" name="スライド番号プレースホルダー 5"/>
          <p:cNvSpPr>
            <a:spLocks noGrp="1"/>
          </p:cNvSpPr>
          <p:nvPr>
            <p:ph type="sldNum" sz="quarter" idx="12"/>
          </p:nvPr>
        </p:nvSpPr>
        <p:spPr/>
        <p:txBody>
          <a:bodyPr/>
          <a:lstStyle>
            <a:lvl1pPr>
              <a:defRPr/>
            </a:lvl1pPr>
          </a:lstStyle>
          <a:p>
            <a:fld id="{4554DEE5-998B-CB4D-9AE7-95BAB88F5F1A}" type="slidenum">
              <a:rPr lang="es-ES" altLang="ja-JP"/>
              <a:pPr/>
              <a:t>‹#›</a:t>
            </a:fld>
            <a:endParaRPr lang="es-ES" altLang="ja-JP"/>
          </a:p>
        </p:txBody>
      </p:sp>
    </p:spTree>
    <p:extLst>
      <p:ext uri="{BB962C8B-B14F-4D97-AF65-F5344CB8AC3E}">
        <p14:creationId xmlns:p14="http://schemas.microsoft.com/office/powerpoint/2010/main" val="31214724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6629400" y="274638"/>
            <a:ext cx="2057400" cy="5851525"/>
          </a:xfrm>
        </p:spPr>
        <p:txBody>
          <a:bodyPr vert="eaVert"/>
          <a:lstStyle/>
          <a:p>
            <a:r>
              <a:rPr lang="ja-JP" altLang="en-US" smtClean="0"/>
              <a:t>マスター タイトルの書式設定</a:t>
            </a:r>
            <a:endParaRPr lang="ja-JP" altLang="en-US"/>
          </a:p>
        </p:txBody>
      </p:sp>
      <p:sp>
        <p:nvSpPr>
          <p:cNvPr id="3" name="縦書きテキスト プレースホルダー 2"/>
          <p:cNvSpPr>
            <a:spLocks noGrp="1"/>
          </p:cNvSpPr>
          <p:nvPr>
            <p:ph type="body" orient="vert" idx="1"/>
          </p:nvPr>
        </p:nvSpPr>
        <p:spPr>
          <a:xfrm>
            <a:off x="457200" y="274638"/>
            <a:ext cx="6019800" cy="5851525"/>
          </a:xfrm>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4" name="日付プレースホルダー 3"/>
          <p:cNvSpPr>
            <a:spLocks noGrp="1"/>
          </p:cNvSpPr>
          <p:nvPr>
            <p:ph type="dt" sz="half" idx="10"/>
          </p:nvPr>
        </p:nvSpPr>
        <p:spPr/>
        <p:txBody>
          <a:bodyPr/>
          <a:lstStyle>
            <a:lvl1pPr>
              <a:defRPr/>
            </a:lvl1pPr>
          </a:lstStyle>
          <a:p>
            <a:endParaRPr lang="es-ES" altLang="ja-JP"/>
          </a:p>
        </p:txBody>
      </p:sp>
      <p:sp>
        <p:nvSpPr>
          <p:cNvPr id="5" name="フッター プレースホルダー 4"/>
          <p:cNvSpPr>
            <a:spLocks noGrp="1"/>
          </p:cNvSpPr>
          <p:nvPr>
            <p:ph type="ftr" sz="quarter" idx="11"/>
          </p:nvPr>
        </p:nvSpPr>
        <p:spPr/>
        <p:txBody>
          <a:bodyPr/>
          <a:lstStyle>
            <a:lvl1pPr>
              <a:defRPr/>
            </a:lvl1pPr>
          </a:lstStyle>
          <a:p>
            <a:endParaRPr lang="es-ES" altLang="ja-JP"/>
          </a:p>
        </p:txBody>
      </p:sp>
      <p:sp>
        <p:nvSpPr>
          <p:cNvPr id="6" name="スライド番号プレースホルダー 5"/>
          <p:cNvSpPr>
            <a:spLocks noGrp="1"/>
          </p:cNvSpPr>
          <p:nvPr>
            <p:ph type="sldNum" sz="quarter" idx="12"/>
          </p:nvPr>
        </p:nvSpPr>
        <p:spPr/>
        <p:txBody>
          <a:bodyPr/>
          <a:lstStyle>
            <a:lvl1pPr>
              <a:defRPr/>
            </a:lvl1pPr>
          </a:lstStyle>
          <a:p>
            <a:fld id="{3E69BD60-F16A-D54B-B8CB-BC6CCA2136AA}" type="slidenum">
              <a:rPr lang="es-ES" altLang="ja-JP"/>
              <a:pPr/>
              <a:t>‹#›</a:t>
            </a:fld>
            <a:endParaRPr lang="es-ES" altLang="ja-JP"/>
          </a:p>
        </p:txBody>
      </p:sp>
    </p:spTree>
    <p:extLst>
      <p:ext uri="{BB962C8B-B14F-4D97-AF65-F5344CB8AC3E}">
        <p14:creationId xmlns:p14="http://schemas.microsoft.com/office/powerpoint/2010/main" val="2937772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mtClean="0"/>
              <a:t>マスター タイトルの書式設定</a:t>
            </a:r>
            <a:endParaRPr lang="ja-JP" altLang="en-US"/>
          </a:p>
        </p:txBody>
      </p:sp>
      <p:sp>
        <p:nvSpPr>
          <p:cNvPr id="3" name="コンテンツ プレースホルダー 2"/>
          <p:cNvSpPr>
            <a:spLocks noGrp="1"/>
          </p:cNvSpPr>
          <p:nvPr>
            <p:ph idx="1"/>
          </p:nvPr>
        </p:nvSpPr>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4" name="日付プレースホルダー 3"/>
          <p:cNvSpPr>
            <a:spLocks noGrp="1"/>
          </p:cNvSpPr>
          <p:nvPr>
            <p:ph type="dt" sz="half" idx="10"/>
          </p:nvPr>
        </p:nvSpPr>
        <p:spPr/>
        <p:txBody>
          <a:bodyPr/>
          <a:lstStyle>
            <a:lvl1pPr>
              <a:defRPr/>
            </a:lvl1pPr>
          </a:lstStyle>
          <a:p>
            <a:endParaRPr lang="es-ES" altLang="ja-JP"/>
          </a:p>
        </p:txBody>
      </p:sp>
      <p:sp>
        <p:nvSpPr>
          <p:cNvPr id="5" name="フッター プレースホルダー 4"/>
          <p:cNvSpPr>
            <a:spLocks noGrp="1"/>
          </p:cNvSpPr>
          <p:nvPr>
            <p:ph type="ftr" sz="quarter" idx="11"/>
          </p:nvPr>
        </p:nvSpPr>
        <p:spPr/>
        <p:txBody>
          <a:bodyPr/>
          <a:lstStyle>
            <a:lvl1pPr>
              <a:defRPr/>
            </a:lvl1pPr>
          </a:lstStyle>
          <a:p>
            <a:endParaRPr lang="es-ES" altLang="ja-JP"/>
          </a:p>
        </p:txBody>
      </p:sp>
      <p:sp>
        <p:nvSpPr>
          <p:cNvPr id="6" name="スライド番号プレースホルダー 5"/>
          <p:cNvSpPr>
            <a:spLocks noGrp="1"/>
          </p:cNvSpPr>
          <p:nvPr>
            <p:ph type="sldNum" sz="quarter" idx="12"/>
          </p:nvPr>
        </p:nvSpPr>
        <p:spPr/>
        <p:txBody>
          <a:bodyPr/>
          <a:lstStyle>
            <a:lvl1pPr>
              <a:defRPr/>
            </a:lvl1pPr>
          </a:lstStyle>
          <a:p>
            <a:fld id="{C68BA38C-F6F2-DE4B-BB36-4202AA432CFB}" type="slidenum">
              <a:rPr lang="es-ES" altLang="ja-JP"/>
              <a:pPr/>
              <a:t>‹#›</a:t>
            </a:fld>
            <a:endParaRPr lang="es-ES" altLang="ja-JP"/>
          </a:p>
        </p:txBody>
      </p:sp>
      <p:sp>
        <p:nvSpPr>
          <p:cNvPr id="7" name="正方形/長方形 6"/>
          <p:cNvSpPr/>
          <p:nvPr userDrawn="1"/>
        </p:nvSpPr>
        <p:spPr bwMode="auto">
          <a:xfrm>
            <a:off x="0" y="188640"/>
            <a:ext cx="9144000" cy="648072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Arial" charset="0"/>
              <a:ea typeface="ＭＳ Ｐゴシック" charset="0"/>
              <a:cs typeface="Arial" charset="0"/>
            </a:endParaRPr>
          </a:p>
        </p:txBody>
      </p:sp>
    </p:spTree>
    <p:extLst>
      <p:ext uri="{BB962C8B-B14F-4D97-AF65-F5344CB8AC3E}">
        <p14:creationId xmlns:p14="http://schemas.microsoft.com/office/powerpoint/2010/main" val="15529027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722313" y="4406900"/>
            <a:ext cx="7772400" cy="1362075"/>
          </a:xfrm>
        </p:spPr>
        <p:txBody>
          <a:bodyPr anchor="t"/>
          <a:lstStyle>
            <a:lvl1pPr algn="l">
              <a:defRPr sz="4000" b="1" cap="all"/>
            </a:lvl1pPr>
          </a:lstStyle>
          <a:p>
            <a:r>
              <a:rPr lang="ja-JP" altLang="en-US" smtClean="0"/>
              <a:t>マスター タイトルの書式設定</a:t>
            </a:r>
            <a:endParaRPr lang="ja-JP" altLang="en-US"/>
          </a:p>
        </p:txBody>
      </p:sp>
      <p:sp>
        <p:nvSpPr>
          <p:cNvPr id="3" name="テキスト プレースホルダー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ja-JP" altLang="en-US" smtClean="0"/>
              <a:t>マスター テキストの書式設定</a:t>
            </a:r>
          </a:p>
        </p:txBody>
      </p:sp>
      <p:sp>
        <p:nvSpPr>
          <p:cNvPr id="4" name="日付プレースホルダー 3"/>
          <p:cNvSpPr>
            <a:spLocks noGrp="1"/>
          </p:cNvSpPr>
          <p:nvPr>
            <p:ph type="dt" sz="half" idx="10"/>
          </p:nvPr>
        </p:nvSpPr>
        <p:spPr/>
        <p:txBody>
          <a:bodyPr/>
          <a:lstStyle>
            <a:lvl1pPr>
              <a:defRPr/>
            </a:lvl1pPr>
          </a:lstStyle>
          <a:p>
            <a:endParaRPr lang="es-ES" altLang="ja-JP"/>
          </a:p>
        </p:txBody>
      </p:sp>
      <p:sp>
        <p:nvSpPr>
          <p:cNvPr id="5" name="フッター プレースホルダー 4"/>
          <p:cNvSpPr>
            <a:spLocks noGrp="1"/>
          </p:cNvSpPr>
          <p:nvPr>
            <p:ph type="ftr" sz="quarter" idx="11"/>
          </p:nvPr>
        </p:nvSpPr>
        <p:spPr/>
        <p:txBody>
          <a:bodyPr/>
          <a:lstStyle>
            <a:lvl1pPr>
              <a:defRPr/>
            </a:lvl1pPr>
          </a:lstStyle>
          <a:p>
            <a:endParaRPr lang="es-ES" altLang="ja-JP"/>
          </a:p>
        </p:txBody>
      </p:sp>
      <p:sp>
        <p:nvSpPr>
          <p:cNvPr id="6" name="スライド番号プレースホルダー 5"/>
          <p:cNvSpPr>
            <a:spLocks noGrp="1"/>
          </p:cNvSpPr>
          <p:nvPr>
            <p:ph type="sldNum" sz="quarter" idx="12"/>
          </p:nvPr>
        </p:nvSpPr>
        <p:spPr/>
        <p:txBody>
          <a:bodyPr/>
          <a:lstStyle>
            <a:lvl1pPr>
              <a:defRPr/>
            </a:lvl1pPr>
          </a:lstStyle>
          <a:p>
            <a:fld id="{763F502A-E0A7-2348-AF29-1CE06A08A2C6}" type="slidenum">
              <a:rPr lang="es-ES" altLang="ja-JP"/>
              <a:pPr/>
              <a:t>‹#›</a:t>
            </a:fld>
            <a:endParaRPr lang="es-ES" altLang="ja-JP"/>
          </a:p>
        </p:txBody>
      </p:sp>
    </p:spTree>
    <p:extLst>
      <p:ext uri="{BB962C8B-B14F-4D97-AF65-F5344CB8AC3E}">
        <p14:creationId xmlns:p14="http://schemas.microsoft.com/office/powerpoint/2010/main" val="4312979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mtClean="0"/>
              <a:t>マスター タイトルの書式設定</a:t>
            </a:r>
            <a:endParaRPr lang="ja-JP" altLang="en-US"/>
          </a:p>
        </p:txBody>
      </p:sp>
      <p:sp>
        <p:nvSpPr>
          <p:cNvPr id="3" name="コンテンツ プレースホルダー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4" name="コンテンツ プレースホルダー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5" name="日付プレースホルダー 4"/>
          <p:cNvSpPr>
            <a:spLocks noGrp="1"/>
          </p:cNvSpPr>
          <p:nvPr>
            <p:ph type="dt" sz="half" idx="10"/>
          </p:nvPr>
        </p:nvSpPr>
        <p:spPr/>
        <p:txBody>
          <a:bodyPr/>
          <a:lstStyle>
            <a:lvl1pPr>
              <a:defRPr/>
            </a:lvl1pPr>
          </a:lstStyle>
          <a:p>
            <a:endParaRPr lang="es-ES" altLang="ja-JP"/>
          </a:p>
        </p:txBody>
      </p:sp>
      <p:sp>
        <p:nvSpPr>
          <p:cNvPr id="6" name="フッター プレースホルダー 5"/>
          <p:cNvSpPr>
            <a:spLocks noGrp="1"/>
          </p:cNvSpPr>
          <p:nvPr>
            <p:ph type="ftr" sz="quarter" idx="11"/>
          </p:nvPr>
        </p:nvSpPr>
        <p:spPr/>
        <p:txBody>
          <a:bodyPr/>
          <a:lstStyle>
            <a:lvl1pPr>
              <a:defRPr/>
            </a:lvl1pPr>
          </a:lstStyle>
          <a:p>
            <a:endParaRPr lang="es-ES" altLang="ja-JP"/>
          </a:p>
        </p:txBody>
      </p:sp>
      <p:sp>
        <p:nvSpPr>
          <p:cNvPr id="7" name="スライド番号プレースホルダー 6"/>
          <p:cNvSpPr>
            <a:spLocks noGrp="1"/>
          </p:cNvSpPr>
          <p:nvPr>
            <p:ph type="sldNum" sz="quarter" idx="12"/>
          </p:nvPr>
        </p:nvSpPr>
        <p:spPr/>
        <p:txBody>
          <a:bodyPr/>
          <a:lstStyle>
            <a:lvl1pPr>
              <a:defRPr/>
            </a:lvl1pPr>
          </a:lstStyle>
          <a:p>
            <a:fld id="{B5DA9848-80DC-144C-B366-787B489F2B12}" type="slidenum">
              <a:rPr lang="es-ES" altLang="ja-JP"/>
              <a:pPr/>
              <a:t>‹#›</a:t>
            </a:fld>
            <a:endParaRPr lang="es-ES" altLang="ja-JP"/>
          </a:p>
        </p:txBody>
      </p:sp>
    </p:spTree>
    <p:extLst>
      <p:ext uri="{BB962C8B-B14F-4D97-AF65-F5344CB8AC3E}">
        <p14:creationId xmlns:p14="http://schemas.microsoft.com/office/powerpoint/2010/main" val="10807988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lang="ja-JP" altLang="en-US" smtClean="0"/>
              <a:t>マスター タイトルの書式設定</a:t>
            </a:r>
            <a:endParaRPr lang="ja-JP" altLang="en-US"/>
          </a:p>
        </p:txBody>
      </p:sp>
      <p:sp>
        <p:nvSpPr>
          <p:cNvPr id="3" name="テキスト プレースホルダー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4" name="コンテンツ プレースホルダー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5" name="テキスト プレースホルダー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6" name="コンテンツ プレースホルダー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7" name="日付プレースホルダー 6"/>
          <p:cNvSpPr>
            <a:spLocks noGrp="1"/>
          </p:cNvSpPr>
          <p:nvPr>
            <p:ph type="dt" sz="half" idx="10"/>
          </p:nvPr>
        </p:nvSpPr>
        <p:spPr/>
        <p:txBody>
          <a:bodyPr/>
          <a:lstStyle>
            <a:lvl1pPr>
              <a:defRPr/>
            </a:lvl1pPr>
          </a:lstStyle>
          <a:p>
            <a:endParaRPr lang="es-ES" altLang="ja-JP"/>
          </a:p>
        </p:txBody>
      </p:sp>
      <p:sp>
        <p:nvSpPr>
          <p:cNvPr id="8" name="フッター プレースホルダー 7"/>
          <p:cNvSpPr>
            <a:spLocks noGrp="1"/>
          </p:cNvSpPr>
          <p:nvPr>
            <p:ph type="ftr" sz="quarter" idx="11"/>
          </p:nvPr>
        </p:nvSpPr>
        <p:spPr/>
        <p:txBody>
          <a:bodyPr/>
          <a:lstStyle>
            <a:lvl1pPr>
              <a:defRPr/>
            </a:lvl1pPr>
          </a:lstStyle>
          <a:p>
            <a:endParaRPr lang="es-ES" altLang="ja-JP"/>
          </a:p>
        </p:txBody>
      </p:sp>
      <p:sp>
        <p:nvSpPr>
          <p:cNvPr id="9" name="スライド番号プレースホルダー 8"/>
          <p:cNvSpPr>
            <a:spLocks noGrp="1"/>
          </p:cNvSpPr>
          <p:nvPr>
            <p:ph type="sldNum" sz="quarter" idx="12"/>
          </p:nvPr>
        </p:nvSpPr>
        <p:spPr/>
        <p:txBody>
          <a:bodyPr/>
          <a:lstStyle>
            <a:lvl1pPr>
              <a:defRPr/>
            </a:lvl1pPr>
          </a:lstStyle>
          <a:p>
            <a:fld id="{908CD9BC-5A32-DE4E-A165-8D9DE9F69C26}" type="slidenum">
              <a:rPr lang="es-ES" altLang="ja-JP"/>
              <a:pPr/>
              <a:t>‹#›</a:t>
            </a:fld>
            <a:endParaRPr lang="es-ES" altLang="ja-JP"/>
          </a:p>
        </p:txBody>
      </p:sp>
    </p:spTree>
    <p:extLst>
      <p:ext uri="{BB962C8B-B14F-4D97-AF65-F5344CB8AC3E}">
        <p14:creationId xmlns:p14="http://schemas.microsoft.com/office/powerpoint/2010/main" val="35429195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mtClean="0"/>
              <a:t>マスター タイトルの書式設定</a:t>
            </a:r>
            <a:endParaRPr lang="ja-JP" altLang="en-US"/>
          </a:p>
        </p:txBody>
      </p:sp>
      <p:sp>
        <p:nvSpPr>
          <p:cNvPr id="3" name="日付プレースホルダー 2"/>
          <p:cNvSpPr>
            <a:spLocks noGrp="1"/>
          </p:cNvSpPr>
          <p:nvPr>
            <p:ph type="dt" sz="half" idx="10"/>
          </p:nvPr>
        </p:nvSpPr>
        <p:spPr/>
        <p:txBody>
          <a:bodyPr/>
          <a:lstStyle>
            <a:lvl1pPr>
              <a:defRPr/>
            </a:lvl1pPr>
          </a:lstStyle>
          <a:p>
            <a:endParaRPr lang="es-ES" altLang="ja-JP"/>
          </a:p>
        </p:txBody>
      </p:sp>
      <p:sp>
        <p:nvSpPr>
          <p:cNvPr id="4" name="フッター プレースホルダー 3"/>
          <p:cNvSpPr>
            <a:spLocks noGrp="1"/>
          </p:cNvSpPr>
          <p:nvPr>
            <p:ph type="ftr" sz="quarter" idx="11"/>
          </p:nvPr>
        </p:nvSpPr>
        <p:spPr/>
        <p:txBody>
          <a:bodyPr/>
          <a:lstStyle>
            <a:lvl1pPr>
              <a:defRPr/>
            </a:lvl1pPr>
          </a:lstStyle>
          <a:p>
            <a:endParaRPr lang="es-ES" altLang="ja-JP"/>
          </a:p>
        </p:txBody>
      </p:sp>
      <p:sp>
        <p:nvSpPr>
          <p:cNvPr id="5" name="スライド番号プレースホルダー 4"/>
          <p:cNvSpPr>
            <a:spLocks noGrp="1"/>
          </p:cNvSpPr>
          <p:nvPr>
            <p:ph type="sldNum" sz="quarter" idx="12"/>
          </p:nvPr>
        </p:nvSpPr>
        <p:spPr/>
        <p:txBody>
          <a:bodyPr/>
          <a:lstStyle>
            <a:lvl1pPr>
              <a:defRPr/>
            </a:lvl1pPr>
          </a:lstStyle>
          <a:p>
            <a:fld id="{EA9FB737-E4E1-0A4F-99F1-F26852B0AA82}" type="slidenum">
              <a:rPr lang="es-ES" altLang="ja-JP"/>
              <a:pPr/>
              <a:t>‹#›</a:t>
            </a:fld>
            <a:endParaRPr lang="es-ES" altLang="ja-JP"/>
          </a:p>
        </p:txBody>
      </p:sp>
    </p:spTree>
    <p:extLst>
      <p:ext uri="{BB962C8B-B14F-4D97-AF65-F5344CB8AC3E}">
        <p14:creationId xmlns:p14="http://schemas.microsoft.com/office/powerpoint/2010/main" val="31106021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lvl1pPr>
              <a:defRPr/>
            </a:lvl1pPr>
          </a:lstStyle>
          <a:p>
            <a:endParaRPr lang="es-ES" altLang="ja-JP"/>
          </a:p>
        </p:txBody>
      </p:sp>
      <p:sp>
        <p:nvSpPr>
          <p:cNvPr id="3" name="フッター プレースホルダー 2"/>
          <p:cNvSpPr>
            <a:spLocks noGrp="1"/>
          </p:cNvSpPr>
          <p:nvPr>
            <p:ph type="ftr" sz="quarter" idx="11"/>
          </p:nvPr>
        </p:nvSpPr>
        <p:spPr/>
        <p:txBody>
          <a:bodyPr/>
          <a:lstStyle>
            <a:lvl1pPr>
              <a:defRPr/>
            </a:lvl1pPr>
          </a:lstStyle>
          <a:p>
            <a:endParaRPr lang="es-ES" altLang="ja-JP"/>
          </a:p>
        </p:txBody>
      </p:sp>
      <p:sp>
        <p:nvSpPr>
          <p:cNvPr id="4" name="スライド番号プレースホルダー 3"/>
          <p:cNvSpPr>
            <a:spLocks noGrp="1"/>
          </p:cNvSpPr>
          <p:nvPr>
            <p:ph type="sldNum" sz="quarter" idx="12"/>
          </p:nvPr>
        </p:nvSpPr>
        <p:spPr/>
        <p:txBody>
          <a:bodyPr/>
          <a:lstStyle>
            <a:lvl1pPr>
              <a:defRPr/>
            </a:lvl1pPr>
          </a:lstStyle>
          <a:p>
            <a:fld id="{A0B21772-ABF4-B14D-B147-F525E4172070}" type="slidenum">
              <a:rPr lang="es-ES" altLang="ja-JP"/>
              <a:pPr/>
              <a:t>‹#›</a:t>
            </a:fld>
            <a:endParaRPr lang="es-ES" altLang="ja-JP"/>
          </a:p>
        </p:txBody>
      </p:sp>
    </p:spTree>
    <p:extLst>
      <p:ext uri="{BB962C8B-B14F-4D97-AF65-F5344CB8AC3E}">
        <p14:creationId xmlns:p14="http://schemas.microsoft.com/office/powerpoint/2010/main" val="4643657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3050"/>
            <a:ext cx="3008313" cy="1162050"/>
          </a:xfrm>
        </p:spPr>
        <p:txBody>
          <a:bodyPr anchor="b"/>
          <a:lstStyle>
            <a:lvl1pPr algn="l">
              <a:defRPr sz="2000" b="1"/>
            </a:lvl1pPr>
          </a:lstStyle>
          <a:p>
            <a:r>
              <a:rPr lang="ja-JP" altLang="en-US" smtClean="0"/>
              <a:t>マスター タイトルの書式設定</a:t>
            </a:r>
            <a:endParaRPr lang="ja-JP" altLang="en-US"/>
          </a:p>
        </p:txBody>
      </p:sp>
      <p:sp>
        <p:nvSpPr>
          <p:cNvPr id="3" name="コンテンツ プレースホルダー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4" name="テキスト プレースホルダー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smtClean="0"/>
              <a:t>マスター テキストの書式設定</a:t>
            </a:r>
          </a:p>
        </p:txBody>
      </p:sp>
      <p:sp>
        <p:nvSpPr>
          <p:cNvPr id="5" name="日付プレースホルダー 4"/>
          <p:cNvSpPr>
            <a:spLocks noGrp="1"/>
          </p:cNvSpPr>
          <p:nvPr>
            <p:ph type="dt" sz="half" idx="10"/>
          </p:nvPr>
        </p:nvSpPr>
        <p:spPr/>
        <p:txBody>
          <a:bodyPr/>
          <a:lstStyle>
            <a:lvl1pPr>
              <a:defRPr/>
            </a:lvl1pPr>
          </a:lstStyle>
          <a:p>
            <a:endParaRPr lang="es-ES" altLang="ja-JP"/>
          </a:p>
        </p:txBody>
      </p:sp>
      <p:sp>
        <p:nvSpPr>
          <p:cNvPr id="6" name="フッター プレースホルダー 5"/>
          <p:cNvSpPr>
            <a:spLocks noGrp="1"/>
          </p:cNvSpPr>
          <p:nvPr>
            <p:ph type="ftr" sz="quarter" idx="11"/>
          </p:nvPr>
        </p:nvSpPr>
        <p:spPr/>
        <p:txBody>
          <a:bodyPr/>
          <a:lstStyle>
            <a:lvl1pPr>
              <a:defRPr/>
            </a:lvl1pPr>
          </a:lstStyle>
          <a:p>
            <a:endParaRPr lang="es-ES" altLang="ja-JP"/>
          </a:p>
        </p:txBody>
      </p:sp>
      <p:sp>
        <p:nvSpPr>
          <p:cNvPr id="7" name="スライド番号プレースホルダー 6"/>
          <p:cNvSpPr>
            <a:spLocks noGrp="1"/>
          </p:cNvSpPr>
          <p:nvPr>
            <p:ph type="sldNum" sz="quarter" idx="12"/>
          </p:nvPr>
        </p:nvSpPr>
        <p:spPr/>
        <p:txBody>
          <a:bodyPr/>
          <a:lstStyle>
            <a:lvl1pPr>
              <a:defRPr/>
            </a:lvl1pPr>
          </a:lstStyle>
          <a:p>
            <a:fld id="{2299C530-11A9-B447-BB8D-83C6CC2017B6}" type="slidenum">
              <a:rPr lang="es-ES" altLang="ja-JP"/>
              <a:pPr/>
              <a:t>‹#›</a:t>
            </a:fld>
            <a:endParaRPr lang="es-ES" altLang="ja-JP"/>
          </a:p>
        </p:txBody>
      </p:sp>
    </p:spTree>
    <p:extLst>
      <p:ext uri="{BB962C8B-B14F-4D97-AF65-F5344CB8AC3E}">
        <p14:creationId xmlns:p14="http://schemas.microsoft.com/office/powerpoint/2010/main" val="7013585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792288" y="4800600"/>
            <a:ext cx="5486400" cy="566738"/>
          </a:xfrm>
        </p:spPr>
        <p:txBody>
          <a:bodyPr anchor="b"/>
          <a:lstStyle>
            <a:lvl1pPr algn="l">
              <a:defRPr sz="2000" b="1"/>
            </a:lvl1pPr>
          </a:lstStyle>
          <a:p>
            <a:r>
              <a:rPr lang="ja-JP" altLang="en-US" smtClean="0"/>
              <a:t>マスター タイトルの書式設定</a:t>
            </a:r>
            <a:endParaRPr lang="ja-JP" altLang="en-US"/>
          </a:p>
        </p:txBody>
      </p:sp>
      <p:sp>
        <p:nvSpPr>
          <p:cNvPr id="3" name="図プレースホルダー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ja-JP" altLang="en-US"/>
          </a:p>
        </p:txBody>
      </p:sp>
      <p:sp>
        <p:nvSpPr>
          <p:cNvPr id="4" name="テキスト プレースホルダー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smtClean="0"/>
              <a:t>マスター テキストの書式設定</a:t>
            </a:r>
          </a:p>
        </p:txBody>
      </p:sp>
      <p:sp>
        <p:nvSpPr>
          <p:cNvPr id="5" name="日付プレースホルダー 4"/>
          <p:cNvSpPr>
            <a:spLocks noGrp="1"/>
          </p:cNvSpPr>
          <p:nvPr>
            <p:ph type="dt" sz="half" idx="10"/>
          </p:nvPr>
        </p:nvSpPr>
        <p:spPr/>
        <p:txBody>
          <a:bodyPr/>
          <a:lstStyle>
            <a:lvl1pPr>
              <a:defRPr/>
            </a:lvl1pPr>
          </a:lstStyle>
          <a:p>
            <a:endParaRPr lang="es-ES" altLang="ja-JP"/>
          </a:p>
        </p:txBody>
      </p:sp>
      <p:sp>
        <p:nvSpPr>
          <p:cNvPr id="6" name="フッター プレースホルダー 5"/>
          <p:cNvSpPr>
            <a:spLocks noGrp="1"/>
          </p:cNvSpPr>
          <p:nvPr>
            <p:ph type="ftr" sz="quarter" idx="11"/>
          </p:nvPr>
        </p:nvSpPr>
        <p:spPr/>
        <p:txBody>
          <a:bodyPr/>
          <a:lstStyle>
            <a:lvl1pPr>
              <a:defRPr/>
            </a:lvl1pPr>
          </a:lstStyle>
          <a:p>
            <a:endParaRPr lang="es-ES" altLang="ja-JP"/>
          </a:p>
        </p:txBody>
      </p:sp>
      <p:sp>
        <p:nvSpPr>
          <p:cNvPr id="7" name="スライド番号プレースホルダー 6"/>
          <p:cNvSpPr>
            <a:spLocks noGrp="1"/>
          </p:cNvSpPr>
          <p:nvPr>
            <p:ph type="sldNum" sz="quarter" idx="12"/>
          </p:nvPr>
        </p:nvSpPr>
        <p:spPr/>
        <p:txBody>
          <a:bodyPr/>
          <a:lstStyle>
            <a:lvl1pPr>
              <a:defRPr/>
            </a:lvl1pPr>
          </a:lstStyle>
          <a:p>
            <a:fld id="{C8B10B60-1542-2C4B-8CDA-A4EA10DB1EA4}" type="slidenum">
              <a:rPr lang="es-ES" altLang="ja-JP"/>
              <a:pPr/>
              <a:t>‹#›</a:t>
            </a:fld>
            <a:endParaRPr lang="es-ES" altLang="ja-JP"/>
          </a:p>
        </p:txBody>
      </p:sp>
    </p:spTree>
    <p:extLst>
      <p:ext uri="{BB962C8B-B14F-4D97-AF65-F5344CB8AC3E}">
        <p14:creationId xmlns:p14="http://schemas.microsoft.com/office/powerpoint/2010/main" val="1544036086"/>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jpe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s-ES" altLang="ja-JP"/>
              <a:t>Haga clic para cambiar el estilo de título	</a:t>
            </a:r>
          </a:p>
        </p:txBody>
      </p:sp>
      <p:sp>
        <p:nvSpPr>
          <p:cNvPr id="1027" name="Rectangle 3"/>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s-ES" altLang="ja-JP" dirty="0"/>
              <a:t>Haga clic para modificar el estilo de texto del patrón</a:t>
            </a:r>
          </a:p>
          <a:p>
            <a:pPr lvl="1"/>
            <a:r>
              <a:rPr lang="es-ES" altLang="ja-JP" dirty="0"/>
              <a:t>Segundo nivel</a:t>
            </a:r>
          </a:p>
          <a:p>
            <a:pPr lvl="2"/>
            <a:r>
              <a:rPr lang="es-ES" altLang="ja-JP" dirty="0"/>
              <a:t>Tercer nivel</a:t>
            </a:r>
          </a:p>
          <a:p>
            <a:pPr lvl="3"/>
            <a:r>
              <a:rPr lang="es-ES" altLang="ja-JP" dirty="0"/>
              <a:t>Cuarto nivel</a:t>
            </a:r>
          </a:p>
          <a:p>
            <a:pPr lvl="4"/>
            <a:r>
              <a:rPr lang="es-ES" altLang="ja-JP" dirty="0"/>
              <a:t>Quinto nivel</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a:defRPr sz="1400"/>
            </a:lvl1pPr>
          </a:lstStyle>
          <a:p>
            <a:endParaRPr lang="es-ES" altLang="ja-JP"/>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algn="ctr">
              <a:defRPr sz="1400"/>
            </a:lvl1pPr>
          </a:lstStyle>
          <a:p>
            <a:endParaRPr lang="es-ES" altLang="ja-JP"/>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algn="r">
              <a:defRPr sz="1400"/>
            </a:lvl1pPr>
          </a:lstStyle>
          <a:p>
            <a:fld id="{3580231B-A149-E145-A059-9F4405F2C9C3}" type="slidenum">
              <a:rPr lang="es-ES" altLang="ja-JP"/>
              <a:pPr/>
              <a:t>‹#›</a:t>
            </a:fld>
            <a:endParaRPr lang="es-ES" altLang="ja-JP"/>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ea typeface="ＭＳ Ｐゴシック" charset="0"/>
          <a:cs typeface="Arial" charset="0"/>
        </a:defRPr>
      </a:lvl2pPr>
      <a:lvl3pPr algn="ctr" rtl="0" fontAlgn="base">
        <a:spcBef>
          <a:spcPct val="0"/>
        </a:spcBef>
        <a:spcAft>
          <a:spcPct val="0"/>
        </a:spcAft>
        <a:defRPr sz="4400">
          <a:solidFill>
            <a:schemeClr val="tx2"/>
          </a:solidFill>
          <a:latin typeface="Arial" charset="0"/>
          <a:ea typeface="ＭＳ Ｐゴシック" charset="0"/>
          <a:cs typeface="Arial" charset="0"/>
        </a:defRPr>
      </a:lvl3pPr>
      <a:lvl4pPr algn="ctr" rtl="0" fontAlgn="base">
        <a:spcBef>
          <a:spcPct val="0"/>
        </a:spcBef>
        <a:spcAft>
          <a:spcPct val="0"/>
        </a:spcAft>
        <a:defRPr sz="4400">
          <a:solidFill>
            <a:schemeClr val="tx2"/>
          </a:solidFill>
          <a:latin typeface="Arial" charset="0"/>
          <a:ea typeface="ＭＳ Ｐゴシック" charset="0"/>
          <a:cs typeface="Arial" charset="0"/>
        </a:defRPr>
      </a:lvl4pPr>
      <a:lvl5pPr algn="ctr" rtl="0" fontAlgn="base">
        <a:spcBef>
          <a:spcPct val="0"/>
        </a:spcBef>
        <a:spcAft>
          <a:spcPct val="0"/>
        </a:spcAft>
        <a:defRPr sz="4400">
          <a:solidFill>
            <a:schemeClr val="tx2"/>
          </a:solidFill>
          <a:latin typeface="Arial" charset="0"/>
          <a:ea typeface="ＭＳ Ｐゴシック" charset="0"/>
          <a:cs typeface="Arial" charset="0"/>
        </a:defRPr>
      </a:lvl5pPr>
      <a:lvl6pPr marL="457200" algn="ctr" rtl="0" fontAlgn="base">
        <a:spcBef>
          <a:spcPct val="0"/>
        </a:spcBef>
        <a:spcAft>
          <a:spcPct val="0"/>
        </a:spcAft>
        <a:defRPr sz="4400">
          <a:solidFill>
            <a:schemeClr val="tx2"/>
          </a:solidFill>
          <a:latin typeface="Arial" charset="0"/>
          <a:ea typeface="ＭＳ Ｐゴシック" charset="0"/>
          <a:cs typeface="Arial" charset="0"/>
        </a:defRPr>
      </a:lvl6pPr>
      <a:lvl7pPr marL="914400" algn="ctr" rtl="0" fontAlgn="base">
        <a:spcBef>
          <a:spcPct val="0"/>
        </a:spcBef>
        <a:spcAft>
          <a:spcPct val="0"/>
        </a:spcAft>
        <a:defRPr sz="4400">
          <a:solidFill>
            <a:schemeClr val="tx2"/>
          </a:solidFill>
          <a:latin typeface="Arial" charset="0"/>
          <a:ea typeface="ＭＳ Ｐゴシック" charset="0"/>
          <a:cs typeface="Arial" charset="0"/>
        </a:defRPr>
      </a:lvl7pPr>
      <a:lvl8pPr marL="1371600" algn="ctr" rtl="0" fontAlgn="base">
        <a:spcBef>
          <a:spcPct val="0"/>
        </a:spcBef>
        <a:spcAft>
          <a:spcPct val="0"/>
        </a:spcAft>
        <a:defRPr sz="4400">
          <a:solidFill>
            <a:schemeClr val="tx2"/>
          </a:solidFill>
          <a:latin typeface="Arial" charset="0"/>
          <a:ea typeface="ＭＳ Ｐゴシック" charset="0"/>
          <a:cs typeface="Arial" charset="0"/>
        </a:defRPr>
      </a:lvl8pPr>
      <a:lvl9pPr marL="1828800" algn="ctr" rtl="0" fontAlgn="base">
        <a:spcBef>
          <a:spcPct val="0"/>
        </a:spcBef>
        <a:spcAft>
          <a:spcPct val="0"/>
        </a:spcAft>
        <a:defRPr sz="4400">
          <a:solidFill>
            <a:schemeClr val="tx2"/>
          </a:solidFill>
          <a:latin typeface="Arial" charset="0"/>
          <a:ea typeface="ＭＳ Ｐゴシック" charset="0"/>
          <a:cs typeface="Arial" charset="0"/>
        </a:defRPr>
      </a:lvl9pPr>
    </p:titleStyle>
    <p:body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ea typeface="Arial" charset="0"/>
          <a:cs typeface="+mn-cs"/>
        </a:defRPr>
      </a:lvl2pPr>
      <a:lvl3pPr marL="1143000" indent="-228600" algn="l" rtl="0" fontAlgn="base">
        <a:spcBef>
          <a:spcPct val="20000"/>
        </a:spcBef>
        <a:spcAft>
          <a:spcPct val="0"/>
        </a:spcAft>
        <a:buChar char="•"/>
        <a:defRPr sz="2400">
          <a:solidFill>
            <a:schemeClr val="tx1"/>
          </a:solidFill>
          <a:latin typeface="+mn-lt"/>
          <a:ea typeface="Arial" charset="0"/>
          <a:cs typeface="+mn-cs"/>
        </a:defRPr>
      </a:lvl3pPr>
      <a:lvl4pPr marL="1600200" indent="-228600" algn="l" rtl="0" fontAlgn="base">
        <a:spcBef>
          <a:spcPct val="20000"/>
        </a:spcBef>
        <a:spcAft>
          <a:spcPct val="0"/>
        </a:spcAft>
        <a:buChar char="–"/>
        <a:defRPr sz="2000">
          <a:solidFill>
            <a:schemeClr val="tx1"/>
          </a:solidFill>
          <a:latin typeface="+mn-lt"/>
          <a:ea typeface="Arial" charset="0"/>
          <a:cs typeface="+mn-cs"/>
        </a:defRPr>
      </a:lvl4pPr>
      <a:lvl5pPr marL="2057400" indent="-228600" algn="l" rtl="0" fontAlgn="base">
        <a:spcBef>
          <a:spcPct val="20000"/>
        </a:spcBef>
        <a:spcAft>
          <a:spcPct val="0"/>
        </a:spcAft>
        <a:buChar char="»"/>
        <a:defRPr sz="2000">
          <a:solidFill>
            <a:schemeClr val="tx1"/>
          </a:solidFill>
          <a:latin typeface="+mn-lt"/>
          <a:ea typeface="Arial" charset="0"/>
          <a:cs typeface="+mn-cs"/>
        </a:defRPr>
      </a:lvl5pPr>
      <a:lvl6pPr marL="2514600" indent="-228600" algn="l" rtl="0" fontAlgn="base">
        <a:spcBef>
          <a:spcPct val="20000"/>
        </a:spcBef>
        <a:spcAft>
          <a:spcPct val="0"/>
        </a:spcAft>
        <a:buChar char="»"/>
        <a:defRPr sz="2000">
          <a:solidFill>
            <a:schemeClr val="tx1"/>
          </a:solidFill>
          <a:latin typeface="+mn-lt"/>
          <a:ea typeface="Arial" charset="0"/>
          <a:cs typeface="+mn-cs"/>
        </a:defRPr>
      </a:lvl6pPr>
      <a:lvl7pPr marL="2971800" indent="-228600" algn="l" rtl="0" fontAlgn="base">
        <a:spcBef>
          <a:spcPct val="20000"/>
        </a:spcBef>
        <a:spcAft>
          <a:spcPct val="0"/>
        </a:spcAft>
        <a:buChar char="»"/>
        <a:defRPr sz="2000">
          <a:solidFill>
            <a:schemeClr val="tx1"/>
          </a:solidFill>
          <a:latin typeface="+mn-lt"/>
          <a:ea typeface="Arial" charset="0"/>
          <a:cs typeface="+mn-cs"/>
        </a:defRPr>
      </a:lvl7pPr>
      <a:lvl8pPr marL="3429000" indent="-228600" algn="l" rtl="0" fontAlgn="base">
        <a:spcBef>
          <a:spcPct val="20000"/>
        </a:spcBef>
        <a:spcAft>
          <a:spcPct val="0"/>
        </a:spcAft>
        <a:buChar char="»"/>
        <a:defRPr sz="2000">
          <a:solidFill>
            <a:schemeClr val="tx1"/>
          </a:solidFill>
          <a:latin typeface="+mn-lt"/>
          <a:ea typeface="Arial" charset="0"/>
          <a:cs typeface="+mn-cs"/>
        </a:defRPr>
      </a:lvl8pPr>
      <a:lvl9pPr marL="3886200" indent="-228600" algn="l" rtl="0" fontAlgn="base">
        <a:spcBef>
          <a:spcPct val="20000"/>
        </a:spcBef>
        <a:spcAft>
          <a:spcPct val="0"/>
        </a:spcAft>
        <a:buChar char="»"/>
        <a:defRPr sz="2000">
          <a:solidFill>
            <a:schemeClr val="tx1"/>
          </a:solidFill>
          <a:latin typeface="+mn-lt"/>
          <a:ea typeface="Arial" charset="0"/>
          <a:cs typeface="+mn-cs"/>
        </a:defRPr>
      </a:lvl9pPr>
    </p:bodyStyle>
    <p:otherStyle>
      <a:defPPr>
        <a:defRPr lang="ja-JP"/>
      </a:defPPr>
      <a:lvl1pPr marL="0" algn="l" defTabSz="457200" rtl="0" eaLnBrk="1" latinLnBrk="0" hangingPunct="1">
        <a:defRPr kumimoji="1" sz="1800" kern="1200">
          <a:solidFill>
            <a:schemeClr val="tx1"/>
          </a:solidFill>
          <a:latin typeface="+mn-lt"/>
          <a:ea typeface="+mn-ea"/>
          <a:cs typeface="+mn-cs"/>
        </a:defRPr>
      </a:lvl1pPr>
      <a:lvl2pPr marL="457200" algn="l" defTabSz="457200" rtl="0" eaLnBrk="1" latinLnBrk="0" hangingPunct="1">
        <a:defRPr kumimoji="1" sz="1800" kern="1200">
          <a:solidFill>
            <a:schemeClr val="tx1"/>
          </a:solidFill>
          <a:latin typeface="+mn-lt"/>
          <a:ea typeface="+mn-ea"/>
          <a:cs typeface="+mn-cs"/>
        </a:defRPr>
      </a:lvl2pPr>
      <a:lvl3pPr marL="914400" algn="l" defTabSz="457200" rtl="0" eaLnBrk="1" latinLnBrk="0" hangingPunct="1">
        <a:defRPr kumimoji="1" sz="1800" kern="1200">
          <a:solidFill>
            <a:schemeClr val="tx1"/>
          </a:solidFill>
          <a:latin typeface="+mn-lt"/>
          <a:ea typeface="+mn-ea"/>
          <a:cs typeface="+mn-cs"/>
        </a:defRPr>
      </a:lvl3pPr>
      <a:lvl4pPr marL="1371600" algn="l" defTabSz="457200" rtl="0" eaLnBrk="1" latinLnBrk="0" hangingPunct="1">
        <a:defRPr kumimoji="1" sz="1800" kern="1200">
          <a:solidFill>
            <a:schemeClr val="tx1"/>
          </a:solidFill>
          <a:latin typeface="+mn-lt"/>
          <a:ea typeface="+mn-ea"/>
          <a:cs typeface="+mn-cs"/>
        </a:defRPr>
      </a:lvl4pPr>
      <a:lvl5pPr marL="1828800" algn="l" defTabSz="457200" rtl="0" eaLnBrk="1" latinLnBrk="0" hangingPunct="1">
        <a:defRPr kumimoji="1" sz="1800" kern="1200">
          <a:solidFill>
            <a:schemeClr val="tx1"/>
          </a:solidFill>
          <a:latin typeface="+mn-lt"/>
          <a:ea typeface="+mn-ea"/>
          <a:cs typeface="+mn-cs"/>
        </a:defRPr>
      </a:lvl5pPr>
      <a:lvl6pPr marL="2286000" algn="l" defTabSz="457200" rtl="0" eaLnBrk="1" latinLnBrk="0" hangingPunct="1">
        <a:defRPr kumimoji="1" sz="1800" kern="1200">
          <a:solidFill>
            <a:schemeClr val="tx1"/>
          </a:solidFill>
          <a:latin typeface="+mn-lt"/>
          <a:ea typeface="+mn-ea"/>
          <a:cs typeface="+mn-cs"/>
        </a:defRPr>
      </a:lvl6pPr>
      <a:lvl7pPr marL="2743200" algn="l" defTabSz="457200" rtl="0" eaLnBrk="1" latinLnBrk="0" hangingPunct="1">
        <a:defRPr kumimoji="1" sz="1800" kern="1200">
          <a:solidFill>
            <a:schemeClr val="tx1"/>
          </a:solidFill>
          <a:latin typeface="+mn-lt"/>
          <a:ea typeface="+mn-ea"/>
          <a:cs typeface="+mn-cs"/>
        </a:defRPr>
      </a:lvl7pPr>
      <a:lvl8pPr marL="3200400" algn="l" defTabSz="457200" rtl="0" eaLnBrk="1" latinLnBrk="0" hangingPunct="1">
        <a:defRPr kumimoji="1" sz="1800" kern="1200">
          <a:solidFill>
            <a:schemeClr val="tx1"/>
          </a:solidFill>
          <a:latin typeface="+mn-lt"/>
          <a:ea typeface="+mn-ea"/>
          <a:cs typeface="+mn-cs"/>
        </a:defRPr>
      </a:lvl8pPr>
      <a:lvl9pPr marL="3657600" algn="l" defTabSz="4572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1" Type="http://schemas.openxmlformats.org/officeDocument/2006/relationships/slideLayout" Target="../slideLayouts/slideLayout1.xml"/><Relationship Id="rId2"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1" Type="http://schemas.openxmlformats.org/officeDocument/2006/relationships/slideLayout" Target="../slideLayouts/slideLayout1.xml"/><Relationship Id="rId2" Type="http://schemas.openxmlformats.org/officeDocument/2006/relationships/image" Target="../media/image1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1" Type="http://schemas.openxmlformats.org/officeDocument/2006/relationships/slideLayout" Target="../slideLayouts/slideLayout1.xml"/><Relationship Id="rId2"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 Id="rId3"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19.png"/><Relationship Id="rId5" Type="http://schemas.openxmlformats.org/officeDocument/2006/relationships/image" Target="../media/image20.png"/><Relationship Id="rId6" Type="http://schemas.openxmlformats.org/officeDocument/2006/relationships/image" Target="../media/image21.png"/><Relationship Id="rId7" Type="http://schemas.openxmlformats.org/officeDocument/2006/relationships/image" Target="../media/image22.png"/><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23.png"/><Relationship Id="rId5" Type="http://schemas.openxmlformats.org/officeDocument/2006/relationships/image" Target="../media/image24.png"/><Relationship Id="rId6" Type="http://schemas.openxmlformats.org/officeDocument/2006/relationships/image" Target="../media/image25.png"/><Relationship Id="rId7" Type="http://schemas.openxmlformats.org/officeDocument/2006/relationships/image" Target="../media/image26.png"/><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6.png"/><Relationship Id="rId6" Type="http://schemas.openxmlformats.org/officeDocument/2006/relationships/image" Target="../media/image7.png"/><Relationship Id="rId1" Type="http://schemas.openxmlformats.org/officeDocument/2006/relationships/slideLayout" Target="../slideLayouts/slideLayout1.xml"/><Relationship Id="rId2"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27.png"/><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 Id="rId3" Type="http://schemas.openxmlformats.org/officeDocument/2006/relationships/image" Target="../media/image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 Id="rId3"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 Id="rId3" Type="http://schemas.openxmlformats.org/officeDocument/2006/relationships/image" Target="../media/image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 Id="rId3" Type="http://schemas.openxmlformats.org/officeDocument/2006/relationships/image" Target="../media/image7.png"/></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6.png"/><Relationship Id="rId6" Type="http://schemas.openxmlformats.org/officeDocument/2006/relationships/image" Target="../media/image7.png"/><Relationship Id="rId1" Type="http://schemas.openxmlformats.org/officeDocument/2006/relationships/slideLayout" Target="../slideLayouts/slideLayout1.xml"/><Relationship Id="rId2" Type="http://schemas.openxmlformats.org/officeDocument/2006/relationships/image" Target="../media/image1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 Id="rId3" Type="http://schemas.openxmlformats.org/officeDocument/2006/relationships/image" Target="../media/image7.png"/></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1" Type="http://schemas.openxmlformats.org/officeDocument/2006/relationships/slideLayout" Target="../slideLayouts/slideLayout1.xml"/><Relationship Id="rId2" Type="http://schemas.openxmlformats.org/officeDocument/2006/relationships/image" Target="../media/image1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 Id="rId3" Type="http://schemas.openxmlformats.org/officeDocument/2006/relationships/image" Target="../media/image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 Id="rId3" Type="http://schemas.openxmlformats.org/officeDocument/2006/relationships/image" Target="../media/image7.png"/></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1" Type="http://schemas.openxmlformats.org/officeDocument/2006/relationships/slideLayout" Target="../slideLayouts/slideLayout1.xml"/><Relationship Id="rId2" Type="http://schemas.openxmlformats.org/officeDocument/2006/relationships/image" Target="../media/image1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 Id="rId3" Type="http://schemas.openxmlformats.org/officeDocument/2006/relationships/image" Target="../media/image7.png"/></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1" Type="http://schemas.openxmlformats.org/officeDocument/2006/relationships/slideLayout" Target="../slideLayouts/slideLayout1.xml"/><Relationship Id="rId2" Type="http://schemas.openxmlformats.org/officeDocument/2006/relationships/image" Target="../media/image16.png"/></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 Id="rId3" Type="http://schemas.openxmlformats.org/officeDocument/2006/relationships/image" Target="../media/image6.png"/></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33.png"/><Relationship Id="rId5" Type="http://schemas.openxmlformats.org/officeDocument/2006/relationships/image" Target="../media/image34.png"/><Relationship Id="rId6" Type="http://schemas.openxmlformats.org/officeDocument/2006/relationships/image" Target="../media/image6.png"/><Relationship Id="rId1" Type="http://schemas.openxmlformats.org/officeDocument/2006/relationships/slideLayout" Target="../slideLayouts/slideLayout2.xml"/><Relationship Id="rId2" Type="http://schemas.openxmlformats.org/officeDocument/2006/relationships/image" Target="../media/image31.png"/></Relationships>
</file>

<file path=ppt/slides/_rels/slide33.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6.png"/><Relationship Id="rId1" Type="http://schemas.openxmlformats.org/officeDocument/2006/relationships/slideLayout" Target="../slideLayouts/slideLayout2.xml"/><Relationship Id="rId2" Type="http://schemas.openxmlformats.org/officeDocument/2006/relationships/image" Target="../media/image3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 Id="rId3" Type="http://schemas.openxmlformats.org/officeDocument/2006/relationships/image" Target="../media/image3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 Id="rId3" Type="http://schemas.openxmlformats.org/officeDocument/2006/relationships/image" Target="../media/image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 Id="rId3"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 Id="rId6" Type="http://schemas.openxmlformats.org/officeDocument/2006/relationships/image" Target="../media/image12.png"/><Relationship Id="rId7" Type="http://schemas.openxmlformats.org/officeDocument/2006/relationships/image" Target="../media/image13.png"/><Relationship Id="rId8" Type="http://schemas.openxmlformats.org/officeDocument/2006/relationships/image" Target="../media/image14.png"/><Relationship Id="rId9" Type="http://schemas.openxmlformats.org/officeDocument/2006/relationships/image" Target="../media/image6.png"/><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 Id="rId6" Type="http://schemas.openxmlformats.org/officeDocument/2006/relationships/image" Target="../media/image12.png"/><Relationship Id="rId7" Type="http://schemas.openxmlformats.org/officeDocument/2006/relationships/image" Target="../media/image13.png"/><Relationship Id="rId8" Type="http://schemas.openxmlformats.org/officeDocument/2006/relationships/image" Target="../media/image14.png"/><Relationship Id="rId9" Type="http://schemas.openxmlformats.org/officeDocument/2006/relationships/image" Target="../media/image6.png"/><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 Id="rId3"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3" name="図 2"/>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3309251"/>
            <a:ext cx="9144000" cy="442734"/>
          </a:xfrm>
          <a:prstGeom prst="rect">
            <a:avLst/>
          </a:prstGeom>
        </p:spPr>
      </p:pic>
      <p:pic>
        <p:nvPicPr>
          <p:cNvPr id="7" name="図 6"/>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1" y="4349341"/>
            <a:ext cx="4932041" cy="2508660"/>
          </a:xfrm>
          <a:prstGeom prst="rect">
            <a:avLst/>
          </a:prstGeom>
        </p:spPr>
      </p:pic>
      <p:sp>
        <p:nvSpPr>
          <p:cNvPr id="2198" name="Rectangle 150"/>
          <p:cNvSpPr>
            <a:spLocks noGrp="1" noChangeArrowheads="1"/>
          </p:cNvSpPr>
          <p:nvPr>
            <p:ph type="ctrTitle"/>
          </p:nvPr>
        </p:nvSpPr>
        <p:spPr>
          <a:xfrm>
            <a:off x="2411760" y="3717032"/>
            <a:ext cx="6660232" cy="1151756"/>
          </a:xfrm>
        </p:spPr>
        <p:txBody>
          <a:bodyPr/>
          <a:lstStyle/>
          <a:p>
            <a:pPr algn="l"/>
            <a:r>
              <a:rPr lang="ja-JP" altLang="en-US" sz="3600" dirty="0" smtClean="0">
                <a:solidFill>
                  <a:srgbClr val="FFFFFF"/>
                </a:solidFill>
                <a:latin typeface="A-OTF 新ゴ Pr6N R"/>
                <a:ea typeface="A-OTF 新ゴ Pr6N R"/>
                <a:cs typeface="A-OTF 新ゴ Pr6N R"/>
              </a:rPr>
              <a:t>データによる</a:t>
            </a:r>
            <a:r>
              <a:rPr lang="en-US" altLang="ja-JP" sz="3600" dirty="0" smtClean="0">
                <a:solidFill>
                  <a:srgbClr val="FFFFFF"/>
                </a:solidFill>
                <a:latin typeface="A-OTF 新ゴ Pr6N R"/>
                <a:ea typeface="A-OTF 新ゴ Pr6N R"/>
                <a:cs typeface="A-OTF 新ゴ Pr6N R"/>
              </a:rPr>
              <a:t/>
            </a:r>
            <a:br>
              <a:rPr lang="en-US" altLang="ja-JP" sz="3600" dirty="0" smtClean="0">
                <a:solidFill>
                  <a:srgbClr val="FFFFFF"/>
                </a:solidFill>
                <a:latin typeface="A-OTF 新ゴ Pr6N R"/>
                <a:ea typeface="A-OTF 新ゴ Pr6N R"/>
                <a:cs typeface="A-OTF 新ゴ Pr6N R"/>
              </a:rPr>
            </a:br>
            <a:r>
              <a:rPr lang="ja-JP" altLang="en-US" sz="3600" dirty="0" smtClean="0">
                <a:solidFill>
                  <a:srgbClr val="FFFFFF"/>
                </a:solidFill>
                <a:latin typeface="A-OTF 新ゴ Pr6N R"/>
                <a:ea typeface="A-OTF 新ゴ Pr6N R"/>
                <a:cs typeface="A-OTF 新ゴ Pr6N R"/>
              </a:rPr>
              <a:t>テレビドラマ</a:t>
            </a:r>
            <a:r>
              <a:rPr lang="ja-JP" altLang="en-US" sz="3200" dirty="0" smtClean="0">
                <a:solidFill>
                  <a:srgbClr val="FFFFFF"/>
                </a:solidFill>
                <a:latin typeface="A-OTF 新ゴ Pr6N R"/>
                <a:ea typeface="A-OTF 新ゴ Pr6N R"/>
                <a:cs typeface="A-OTF 新ゴ Pr6N R"/>
              </a:rPr>
              <a:t>の</a:t>
            </a:r>
            <a:r>
              <a:rPr lang="ja-JP" altLang="en-US" sz="3600" dirty="0" smtClean="0">
                <a:solidFill>
                  <a:srgbClr val="FFFFFF"/>
                </a:solidFill>
                <a:latin typeface="A-OTF 新ゴ Pr6N R"/>
                <a:ea typeface="A-OTF 新ゴ Pr6N R"/>
                <a:cs typeface="A-OTF 新ゴ Pr6N R"/>
              </a:rPr>
              <a:t>クオリティ向上</a:t>
            </a:r>
            <a:endParaRPr lang="es-ES" altLang="ja-JP" sz="3600" dirty="0">
              <a:solidFill>
                <a:srgbClr val="FFFFFF"/>
              </a:solidFill>
              <a:latin typeface="A-OTF 新ゴ Pr6N R"/>
              <a:ea typeface="A-OTF 新ゴ Pr6N R"/>
              <a:cs typeface="A-OTF 新ゴ Pr6N R"/>
            </a:endParaRPr>
          </a:p>
        </p:txBody>
      </p:sp>
      <p:sp>
        <p:nvSpPr>
          <p:cNvPr id="9" name="Rectangle 150"/>
          <p:cNvSpPr txBox="1">
            <a:spLocks noChangeArrowheads="1"/>
          </p:cNvSpPr>
          <p:nvPr/>
        </p:nvSpPr>
        <p:spPr bwMode="auto">
          <a:xfrm>
            <a:off x="2987824" y="5157192"/>
            <a:ext cx="5760641" cy="647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b" anchorCtr="0" compatLnSpc="1">
            <a:prstTxWarp prst="textNoShape">
              <a:avLst/>
            </a:prstTxWarp>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ea typeface="ＭＳ Ｐゴシック" charset="0"/>
                <a:cs typeface="Arial" charset="0"/>
              </a:defRPr>
            </a:lvl2pPr>
            <a:lvl3pPr algn="ctr" rtl="0" fontAlgn="base">
              <a:spcBef>
                <a:spcPct val="0"/>
              </a:spcBef>
              <a:spcAft>
                <a:spcPct val="0"/>
              </a:spcAft>
              <a:defRPr sz="4400">
                <a:solidFill>
                  <a:schemeClr val="tx2"/>
                </a:solidFill>
                <a:latin typeface="Arial" charset="0"/>
                <a:ea typeface="ＭＳ Ｐゴシック" charset="0"/>
                <a:cs typeface="Arial" charset="0"/>
              </a:defRPr>
            </a:lvl3pPr>
            <a:lvl4pPr algn="ctr" rtl="0" fontAlgn="base">
              <a:spcBef>
                <a:spcPct val="0"/>
              </a:spcBef>
              <a:spcAft>
                <a:spcPct val="0"/>
              </a:spcAft>
              <a:defRPr sz="4400">
                <a:solidFill>
                  <a:schemeClr val="tx2"/>
                </a:solidFill>
                <a:latin typeface="Arial" charset="0"/>
                <a:ea typeface="ＭＳ Ｐゴシック" charset="0"/>
                <a:cs typeface="Arial" charset="0"/>
              </a:defRPr>
            </a:lvl4pPr>
            <a:lvl5pPr algn="ctr" rtl="0" fontAlgn="base">
              <a:spcBef>
                <a:spcPct val="0"/>
              </a:spcBef>
              <a:spcAft>
                <a:spcPct val="0"/>
              </a:spcAft>
              <a:defRPr sz="4400">
                <a:solidFill>
                  <a:schemeClr val="tx2"/>
                </a:solidFill>
                <a:latin typeface="Arial" charset="0"/>
                <a:ea typeface="ＭＳ Ｐゴシック" charset="0"/>
                <a:cs typeface="Arial" charset="0"/>
              </a:defRPr>
            </a:lvl5pPr>
            <a:lvl6pPr marL="457200" algn="ctr" rtl="0" fontAlgn="base">
              <a:spcBef>
                <a:spcPct val="0"/>
              </a:spcBef>
              <a:spcAft>
                <a:spcPct val="0"/>
              </a:spcAft>
              <a:defRPr sz="4400">
                <a:solidFill>
                  <a:schemeClr val="tx2"/>
                </a:solidFill>
                <a:latin typeface="Arial" charset="0"/>
                <a:ea typeface="ＭＳ Ｐゴシック" charset="0"/>
                <a:cs typeface="Arial" charset="0"/>
              </a:defRPr>
            </a:lvl6pPr>
            <a:lvl7pPr marL="914400" algn="ctr" rtl="0" fontAlgn="base">
              <a:spcBef>
                <a:spcPct val="0"/>
              </a:spcBef>
              <a:spcAft>
                <a:spcPct val="0"/>
              </a:spcAft>
              <a:defRPr sz="4400">
                <a:solidFill>
                  <a:schemeClr val="tx2"/>
                </a:solidFill>
                <a:latin typeface="Arial" charset="0"/>
                <a:ea typeface="ＭＳ Ｐゴシック" charset="0"/>
                <a:cs typeface="Arial" charset="0"/>
              </a:defRPr>
            </a:lvl7pPr>
            <a:lvl8pPr marL="1371600" algn="ctr" rtl="0" fontAlgn="base">
              <a:spcBef>
                <a:spcPct val="0"/>
              </a:spcBef>
              <a:spcAft>
                <a:spcPct val="0"/>
              </a:spcAft>
              <a:defRPr sz="4400">
                <a:solidFill>
                  <a:schemeClr val="tx2"/>
                </a:solidFill>
                <a:latin typeface="Arial" charset="0"/>
                <a:ea typeface="ＭＳ Ｐゴシック" charset="0"/>
                <a:cs typeface="Arial" charset="0"/>
              </a:defRPr>
            </a:lvl8pPr>
            <a:lvl9pPr marL="1828800" algn="ctr" rtl="0" fontAlgn="base">
              <a:spcBef>
                <a:spcPct val="0"/>
              </a:spcBef>
              <a:spcAft>
                <a:spcPct val="0"/>
              </a:spcAft>
              <a:defRPr sz="4400">
                <a:solidFill>
                  <a:schemeClr val="tx2"/>
                </a:solidFill>
                <a:latin typeface="Arial" charset="0"/>
                <a:ea typeface="ＭＳ Ｐゴシック" charset="0"/>
                <a:cs typeface="Arial" charset="0"/>
              </a:defRPr>
            </a:lvl9pPr>
          </a:lstStyle>
          <a:p>
            <a:pPr algn="r"/>
            <a:r>
              <a:rPr lang="ja-JP" altLang="en-US" sz="3600" dirty="0">
                <a:solidFill>
                  <a:srgbClr val="FFFFFF"/>
                </a:solidFill>
                <a:latin typeface="A-OTF 新ゴ Pr6N R"/>
                <a:ea typeface="A-OTF 新ゴ Pr6N R"/>
                <a:cs typeface="A-OTF 新ゴ Pr6N R"/>
              </a:rPr>
              <a:t>　</a:t>
            </a:r>
            <a:r>
              <a:rPr lang="ja-JP" altLang="en-US" sz="4800" dirty="0" smtClean="0">
                <a:solidFill>
                  <a:srgbClr val="FFFFFF"/>
                </a:solidFill>
                <a:latin typeface="A-OTF 新ゴ Pr6N R"/>
                <a:ea typeface="A-OTF 新ゴ Pr6N R"/>
                <a:cs typeface="A-OTF 新ゴ Pr6N R"/>
              </a:rPr>
              <a:t>吉村</a:t>
            </a:r>
            <a:r>
              <a:rPr lang="en-US" altLang="ja-JP" sz="4800" dirty="0" smtClean="0">
                <a:solidFill>
                  <a:srgbClr val="FFFFFF"/>
                </a:solidFill>
                <a:latin typeface="A-OTF 新ゴ Pr6N R"/>
                <a:ea typeface="A-OTF 新ゴ Pr6N R"/>
                <a:cs typeface="A-OTF 新ゴ Pr6N R"/>
              </a:rPr>
              <a:t> </a:t>
            </a:r>
            <a:r>
              <a:rPr lang="ja-JP" altLang="en-US" sz="4800" dirty="0" smtClean="0">
                <a:solidFill>
                  <a:srgbClr val="FFFFFF"/>
                </a:solidFill>
                <a:latin typeface="A-OTF 新ゴ Pr6N R"/>
                <a:ea typeface="A-OTF 新ゴ Pr6N R"/>
                <a:cs typeface="A-OTF 新ゴ Pr6N R"/>
              </a:rPr>
              <a:t>博</a:t>
            </a:r>
            <a:r>
              <a:rPr lang="ja-JP" altLang="en-US" sz="4800" dirty="0">
                <a:solidFill>
                  <a:srgbClr val="FFFFFF"/>
                </a:solidFill>
                <a:latin typeface="A-OTF 新ゴ Pr6N R"/>
                <a:ea typeface="A-OTF 新ゴ Pr6N R"/>
                <a:cs typeface="A-OTF 新ゴ Pr6N R"/>
              </a:rPr>
              <a:t>行</a:t>
            </a:r>
            <a:endParaRPr lang="es-ES" altLang="ja-JP" sz="4800" dirty="0">
              <a:solidFill>
                <a:srgbClr val="FFFFFF"/>
              </a:solidFill>
              <a:latin typeface="A-OTF 新ゴ Pr6N R"/>
              <a:ea typeface="A-OTF 新ゴ Pr6N R"/>
              <a:cs typeface="A-OTF 新ゴ Pr6N R"/>
            </a:endParaRPr>
          </a:p>
        </p:txBody>
      </p:sp>
      <p:pic>
        <p:nvPicPr>
          <p:cNvPr id="2" name="図 1"/>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3378458" y="6188365"/>
            <a:ext cx="5802054" cy="665056"/>
          </a:xfrm>
          <a:prstGeom prst="rect">
            <a:avLst/>
          </a:prstGeom>
        </p:spPr>
      </p:pic>
      <p:sp>
        <p:nvSpPr>
          <p:cNvPr id="4" name="スライド番号プレースホルダー 3"/>
          <p:cNvSpPr>
            <a:spLocks noGrp="1"/>
          </p:cNvSpPr>
          <p:nvPr>
            <p:ph type="sldNum" sz="quarter" idx="12"/>
          </p:nvPr>
        </p:nvSpPr>
        <p:spPr/>
        <p:txBody>
          <a:bodyPr/>
          <a:lstStyle/>
          <a:p>
            <a:fld id="{42F18AC2-CA3A-7245-81CE-26C33C32476A}" type="slidenum">
              <a:rPr lang="es-ES" altLang="ja-JP" smtClean="0"/>
              <a:pPr/>
              <a:t>1</a:t>
            </a:fld>
            <a:endParaRPr lang="es-ES" altLang="ja-JP"/>
          </a:p>
        </p:txBody>
      </p:sp>
    </p:spTree>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8" name="Rectangle 150"/>
          <p:cNvSpPr>
            <a:spLocks noGrp="1" noChangeArrowheads="1"/>
          </p:cNvSpPr>
          <p:nvPr>
            <p:ph type="ctrTitle"/>
          </p:nvPr>
        </p:nvSpPr>
        <p:spPr>
          <a:xfrm>
            <a:off x="611560" y="2997324"/>
            <a:ext cx="8064896" cy="647700"/>
          </a:xfrm>
        </p:spPr>
        <p:txBody>
          <a:bodyPr/>
          <a:lstStyle/>
          <a:p>
            <a:r>
              <a:rPr lang="ja-JP" altLang="en-US" kern="1200" dirty="0">
                <a:solidFill>
                  <a:srgbClr val="FFFFFF"/>
                </a:solidFill>
                <a:latin typeface="A-OTF 新ゴ Pr6N R"/>
                <a:ea typeface="A-OTF 新ゴ Pr6N R"/>
                <a:cs typeface="A-OTF 新ゴ Pr6N R"/>
              </a:rPr>
              <a:t>ビジネス課題</a:t>
            </a:r>
            <a:r>
              <a:rPr lang="ja-JP" altLang="en-US" kern="1200" dirty="0" smtClean="0">
                <a:solidFill>
                  <a:srgbClr val="FFFFFF"/>
                </a:solidFill>
                <a:latin typeface="A-OTF 新ゴ Pr6N R"/>
                <a:ea typeface="A-OTF 新ゴ Pr6N R"/>
                <a:cs typeface="A-OTF 新ゴ Pr6N R"/>
              </a:rPr>
              <a:t>と</a:t>
            </a:r>
            <a:r>
              <a:rPr lang="en-US" altLang="ja-JP" kern="1200" dirty="0" smtClean="0">
                <a:solidFill>
                  <a:srgbClr val="FFFFFF"/>
                </a:solidFill>
                <a:latin typeface="A-OTF 新ゴ Pr6N R"/>
                <a:ea typeface="A-OTF 新ゴ Pr6N R"/>
                <a:cs typeface="A-OTF 新ゴ Pr6N R"/>
              </a:rPr>
              <a:t>○</a:t>
            </a:r>
            <a:r>
              <a:rPr lang="ja-JP" altLang="en-US" kern="1200" dirty="0" smtClean="0">
                <a:solidFill>
                  <a:srgbClr val="FFFFFF"/>
                </a:solidFill>
                <a:latin typeface="A-OTF 新ゴ Pr6N R"/>
                <a:ea typeface="A-OTF 新ゴ Pr6N R"/>
                <a:cs typeface="A-OTF 新ゴ Pr6N R"/>
              </a:rPr>
              <a:t>つの</a:t>
            </a:r>
            <a:r>
              <a:rPr lang="ja-JP" altLang="en-US" kern="1200" dirty="0">
                <a:solidFill>
                  <a:srgbClr val="FFFFFF"/>
                </a:solidFill>
                <a:latin typeface="A-OTF 新ゴ Pr6N R"/>
                <a:ea typeface="A-OTF 新ゴ Pr6N R"/>
                <a:cs typeface="A-OTF 新ゴ Pr6N R"/>
              </a:rPr>
              <a:t>分析概要</a:t>
            </a:r>
            <a:endParaRPr lang="es-ES" altLang="ja-JP" kern="1200" dirty="0">
              <a:solidFill>
                <a:srgbClr val="FFFFFF"/>
              </a:solidFill>
              <a:latin typeface="A-OTF 新ゴ Pr6N R"/>
              <a:ea typeface="A-OTF 新ゴ Pr6N R"/>
              <a:cs typeface="A-OTF 新ゴ Pr6N R"/>
            </a:endParaRPr>
          </a:p>
        </p:txBody>
      </p:sp>
      <p:pic>
        <p:nvPicPr>
          <p:cNvPr id="2" name="図 1"/>
          <p:cNvPicPr>
            <a:picLocks noChangeAspect="1"/>
          </p:cNvPicPr>
          <p:nvPr/>
        </p:nvPicPr>
        <p:blipFill rotWithShape="1">
          <a:blip r:embed="rId2" cstate="screen">
            <a:extLst>
              <a:ext uri="{28A0092B-C50C-407E-A947-70E740481C1C}">
                <a14:useLocalDpi xmlns:a14="http://schemas.microsoft.com/office/drawing/2010/main"/>
              </a:ext>
            </a:extLst>
          </a:blip>
          <a:srcRect r="-7"/>
          <a:stretch/>
        </p:blipFill>
        <p:spPr>
          <a:xfrm>
            <a:off x="0" y="4974926"/>
            <a:ext cx="9144000" cy="1878495"/>
          </a:xfrm>
          <a:prstGeom prst="rect">
            <a:avLst/>
          </a:prstGeom>
        </p:spPr>
      </p:pic>
      <p:pic>
        <p:nvPicPr>
          <p:cNvPr id="3" name="図 2"/>
          <p:cNvPicPr>
            <a:picLocks noChangeAspect="1"/>
          </p:cNvPicPr>
          <p:nvPr/>
        </p:nvPicPr>
        <p:blipFill rotWithShape="1">
          <a:blip r:embed="rId3" cstate="screen">
            <a:extLst>
              <a:ext uri="{28A0092B-C50C-407E-A947-70E740481C1C}">
                <a14:useLocalDpi xmlns:a14="http://schemas.microsoft.com/office/drawing/2010/main"/>
              </a:ext>
            </a:extLst>
          </a:blip>
          <a:srcRect l="-1"/>
          <a:stretch/>
        </p:blipFill>
        <p:spPr>
          <a:xfrm>
            <a:off x="-23821" y="17191"/>
            <a:ext cx="9203318" cy="1804543"/>
          </a:xfrm>
          <a:prstGeom prst="rect">
            <a:avLst/>
          </a:prstGeom>
        </p:spPr>
      </p:pic>
      <p:pic>
        <p:nvPicPr>
          <p:cNvPr id="7" name="図 6"/>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0" y="1531388"/>
            <a:ext cx="9144000" cy="288031"/>
          </a:xfrm>
          <a:prstGeom prst="rect">
            <a:avLst/>
          </a:prstGeom>
        </p:spPr>
      </p:pic>
      <p:sp>
        <p:nvSpPr>
          <p:cNvPr id="5" name="スライド番号プレースホルダー 4"/>
          <p:cNvSpPr>
            <a:spLocks noGrp="1"/>
          </p:cNvSpPr>
          <p:nvPr>
            <p:ph type="sldNum" sz="quarter" idx="12"/>
          </p:nvPr>
        </p:nvSpPr>
        <p:spPr/>
        <p:txBody>
          <a:bodyPr/>
          <a:lstStyle/>
          <a:p>
            <a:fld id="{42F18AC2-CA3A-7245-81CE-26C33C32476A}" type="slidenum">
              <a:rPr lang="es-ES" altLang="ja-JP" smtClean="0"/>
              <a:pPr/>
              <a:t>10</a:t>
            </a:fld>
            <a:endParaRPr lang="es-ES" altLang="ja-JP"/>
          </a:p>
        </p:txBody>
      </p:sp>
    </p:spTree>
    <p:extLst>
      <p:ext uri="{BB962C8B-B14F-4D97-AF65-F5344CB8AC3E}">
        <p14:creationId xmlns:p14="http://schemas.microsoft.com/office/powerpoint/2010/main" val="1489125974"/>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29"/>
          <p:cNvSpPr txBox="1">
            <a:spLocks noGrp="1"/>
          </p:cNvSpPr>
          <p:nvPr>
            <p:ph type="title"/>
          </p:nvPr>
        </p:nvSpPr>
        <p:spPr>
          <a:xfrm>
            <a:off x="143763" y="104752"/>
            <a:ext cx="8793600" cy="890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ja" sz="3000">
                <a:solidFill>
                  <a:schemeClr val="lt1"/>
                </a:solidFill>
                <a:uFillTx/>
              </a:rPr>
              <a:t>分析プロジェクトの企画サマリー</a:t>
            </a:r>
            <a:endParaRPr sz="3000" b="1">
              <a:uFillTx/>
            </a:endParaRPr>
          </a:p>
        </p:txBody>
      </p:sp>
      <p:sp>
        <p:nvSpPr>
          <p:cNvPr id="265" name="Google Shape;265;p29"/>
          <p:cNvSpPr txBox="1">
            <a:spLocks noGrp="1"/>
          </p:cNvSpPr>
          <p:nvPr>
            <p:ph type="sldNum" idx="12"/>
          </p:nvPr>
        </p:nvSpPr>
        <p:spPr>
          <a:xfrm>
            <a:off x="6553200" y="6490819"/>
            <a:ext cx="21336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888888"/>
              </a:buClr>
              <a:buFont typeface="Calibri"/>
              <a:buNone/>
            </a:pPr>
            <a:fld id="{00000000-1234-1234-1234-123412341234}" type="slidenum">
              <a:rPr lang="en-US" altLang="ja">
                <a:uFillTx/>
              </a:rPr>
              <a:t>11</a:t>
            </a:fld>
            <a:endParaRPr>
              <a:uFillTx/>
            </a:endParaRPr>
          </a:p>
        </p:txBody>
      </p:sp>
      <p:sp>
        <p:nvSpPr>
          <p:cNvPr id="266" name="Google Shape;266;p29"/>
          <p:cNvSpPr>
            <a:spLocks/>
          </p:cNvSpPr>
          <p:nvPr/>
        </p:nvSpPr>
        <p:spPr>
          <a:xfrm>
            <a:off x="427037" y="1823300"/>
            <a:ext cx="1753500" cy="1080120"/>
          </a:xfrm>
          <a:prstGeom prst="rect">
            <a:avLst/>
          </a:prstGeom>
          <a:solidFill>
            <a:srgbClr val="434343"/>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FFFFF"/>
              </a:buClr>
              <a:buFont typeface="Arial"/>
              <a:buNone/>
            </a:pPr>
            <a:r>
              <a:rPr lang="ja" sz="1600" b="1" dirty="0">
                <a:solidFill>
                  <a:srgbClr val="FFFFFF"/>
                </a:solidFill>
                <a:sym typeface="Arial"/>
              </a:rPr>
              <a:t>分析ゴール</a:t>
            </a:r>
            <a:endParaRPr lang="en-US" altLang="ja" sz="1600" b="1" dirty="0">
              <a:solidFill>
                <a:srgbClr val="FFFFFF"/>
              </a:solidFill>
              <a:sym typeface="Arial"/>
            </a:endParaRPr>
          </a:p>
          <a:p>
            <a:pPr marL="0" marR="0" lvl="0" indent="0" algn="l" rtl="0">
              <a:lnSpc>
                <a:spcPct val="100000"/>
              </a:lnSpc>
              <a:spcBef>
                <a:spcPts val="0"/>
              </a:spcBef>
              <a:spcAft>
                <a:spcPts val="0"/>
              </a:spcAft>
              <a:buClr>
                <a:srgbClr val="FFFFFF"/>
              </a:buClr>
              <a:buFont typeface="Arial"/>
              <a:buNone/>
            </a:pPr>
            <a:r>
              <a:rPr lang="en-US" altLang="ja" b="1" dirty="0">
                <a:solidFill>
                  <a:srgbClr val="FFFFFF"/>
                </a:solidFill>
                <a:uFillTx/>
              </a:rPr>
              <a:t>(</a:t>
            </a:r>
            <a:r>
              <a:rPr lang="ja" altLang="en-US" sz="1600" b="1" dirty="0">
                <a:solidFill>
                  <a:srgbClr val="FFFFFF"/>
                </a:solidFill>
                <a:uFillTx/>
              </a:rPr>
              <a:t>定性的目標</a:t>
            </a:r>
            <a:r>
              <a:rPr lang="ja" altLang="en-US" b="1" dirty="0">
                <a:solidFill>
                  <a:srgbClr val="FFFFFF"/>
                </a:solidFill>
                <a:uFillTx/>
              </a:rPr>
              <a:t>）</a:t>
            </a:r>
            <a:endParaRPr dirty="0">
              <a:uFillTx/>
            </a:endParaRPr>
          </a:p>
        </p:txBody>
      </p:sp>
      <p:sp>
        <p:nvSpPr>
          <p:cNvPr id="267" name="Google Shape;267;p29"/>
          <p:cNvSpPr txBox="1">
            <a:spLocks/>
          </p:cNvSpPr>
          <p:nvPr/>
        </p:nvSpPr>
        <p:spPr>
          <a:xfrm>
            <a:off x="2180419" y="1823300"/>
            <a:ext cx="6333300" cy="1080120"/>
          </a:xfrm>
          <a:prstGeom prst="rect">
            <a:avLst/>
          </a:prstGeom>
          <a:no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228600">
              <a:buSzPts val="1400"/>
            </a:pPr>
            <a:r>
              <a:rPr lang="ja-JP" altLang="en-US" sz="1400" dirty="0">
                <a:solidFill>
                  <a:srgbClr val="000000"/>
                </a:solidFill>
                <a:latin typeface="Arial"/>
                <a:ea typeface="Arial"/>
                <a:cs typeface="Arial"/>
              </a:rPr>
              <a:t>番組制作</a:t>
            </a:r>
            <a:r>
              <a:rPr lang="ja-JP" altLang="en-US" sz="1400" dirty="0" smtClean="0">
                <a:solidFill>
                  <a:srgbClr val="000000"/>
                </a:solidFill>
                <a:latin typeface="Arial"/>
                <a:ea typeface="Arial"/>
                <a:cs typeface="Arial"/>
              </a:rPr>
              <a:t>のクリエイティブ要素、編成の暗黙知要素である以下の定量化</a:t>
            </a:r>
            <a:endParaRPr lang="en-US" altLang="ja-JP" sz="1400" dirty="0">
              <a:solidFill>
                <a:srgbClr val="000000"/>
              </a:solidFill>
              <a:latin typeface="Arial"/>
              <a:ea typeface="Arial"/>
              <a:cs typeface="Arial"/>
            </a:endParaRPr>
          </a:p>
          <a:p>
            <a:pPr marL="228600">
              <a:buSzPts val="1400"/>
            </a:pPr>
            <a:r>
              <a:rPr lang="ja-JP" altLang="en-US" sz="1400" dirty="0">
                <a:solidFill>
                  <a:srgbClr val="000000"/>
                </a:solidFill>
                <a:latin typeface="Arial"/>
                <a:ea typeface="Arial"/>
                <a:cs typeface="Arial"/>
              </a:rPr>
              <a:t>・</a:t>
            </a:r>
            <a:r>
              <a:rPr lang="en-US" altLang="en-US" sz="1400" dirty="0">
                <a:solidFill>
                  <a:srgbClr val="000000"/>
                </a:solidFill>
                <a:latin typeface="Arial"/>
                <a:ea typeface="Arial"/>
                <a:cs typeface="Arial"/>
              </a:rPr>
              <a:t>ドラマの脚本内容</a:t>
            </a:r>
            <a:endParaRPr lang="en-US" altLang="ja-JP" sz="1400" dirty="0">
              <a:solidFill>
                <a:srgbClr val="000000"/>
              </a:solidFill>
              <a:latin typeface="Arial"/>
              <a:ea typeface="Arial"/>
              <a:cs typeface="Arial"/>
            </a:endParaRPr>
          </a:p>
          <a:p>
            <a:pPr marL="228600">
              <a:buSzPts val="1400"/>
            </a:pPr>
            <a:r>
              <a:rPr lang="ja-JP" altLang="en-US" sz="1400" dirty="0">
                <a:solidFill>
                  <a:srgbClr val="000000"/>
                </a:solidFill>
                <a:latin typeface="Arial"/>
                <a:ea typeface="Arial"/>
                <a:cs typeface="Arial"/>
              </a:rPr>
              <a:t>・脚本内容以外</a:t>
            </a:r>
            <a:r>
              <a:rPr lang="ja-JP" altLang="en-US" sz="1400" dirty="0" smtClean="0">
                <a:solidFill>
                  <a:srgbClr val="000000"/>
                </a:solidFill>
                <a:latin typeface="Arial"/>
                <a:ea typeface="Arial"/>
                <a:cs typeface="Arial"/>
              </a:rPr>
              <a:t>のドラマ</a:t>
            </a:r>
            <a:r>
              <a:rPr lang="ja-JP" altLang="en-US" sz="1400" dirty="0">
                <a:solidFill>
                  <a:srgbClr val="000000"/>
                </a:solidFill>
                <a:latin typeface="Arial"/>
                <a:ea typeface="Arial"/>
                <a:cs typeface="Arial"/>
              </a:rPr>
              <a:t>の大枠、出演者、テーマ、原作の</a:t>
            </a:r>
            <a:r>
              <a:rPr lang="ja-JP" altLang="en-US" sz="1400" dirty="0" smtClean="0">
                <a:solidFill>
                  <a:srgbClr val="000000"/>
                </a:solidFill>
                <a:latin typeface="Arial"/>
                <a:ea typeface="Arial"/>
                <a:cs typeface="Arial"/>
              </a:rPr>
              <a:t>有無、続編</a:t>
            </a:r>
            <a:r>
              <a:rPr lang="en-US" altLang="ja-JP" sz="1400" dirty="0" err="1" smtClean="0">
                <a:solidFill>
                  <a:srgbClr val="000000"/>
                </a:solidFill>
                <a:latin typeface="Arial"/>
                <a:ea typeface="Arial"/>
                <a:cs typeface="Arial"/>
              </a:rPr>
              <a:t>etc</a:t>
            </a:r>
            <a:endParaRPr lang="en-US" altLang="ja-JP" sz="1400" dirty="0">
              <a:solidFill>
                <a:srgbClr val="000000"/>
              </a:solidFill>
              <a:latin typeface="Arial"/>
              <a:ea typeface="Arial"/>
              <a:cs typeface="Arial"/>
            </a:endParaRPr>
          </a:p>
          <a:p>
            <a:pPr marL="228600">
              <a:buSzPts val="1400"/>
            </a:pPr>
            <a:r>
              <a:rPr lang="ja-JP" altLang="en-US" sz="1400" dirty="0" smtClean="0">
                <a:solidFill>
                  <a:srgbClr val="000000"/>
                </a:solidFill>
                <a:latin typeface="Arial"/>
                <a:ea typeface="Arial"/>
                <a:cs typeface="Arial"/>
              </a:rPr>
              <a:t>・序盤視聴率、およびその他、特徴量からのその後の視聴率推移予測</a:t>
            </a:r>
            <a:endParaRPr sz="1400" dirty="0">
              <a:solidFill>
                <a:srgbClr val="000000"/>
              </a:solidFill>
              <a:latin typeface="Arial"/>
              <a:ea typeface="Arial"/>
              <a:cs typeface="Arial"/>
              <a:sym typeface="Arial"/>
            </a:endParaRPr>
          </a:p>
        </p:txBody>
      </p:sp>
      <p:sp>
        <p:nvSpPr>
          <p:cNvPr id="268" name="Google Shape;268;p29"/>
          <p:cNvSpPr>
            <a:spLocks/>
          </p:cNvSpPr>
          <p:nvPr/>
        </p:nvSpPr>
        <p:spPr>
          <a:xfrm>
            <a:off x="427038" y="3060085"/>
            <a:ext cx="1753500" cy="2313135"/>
          </a:xfrm>
          <a:prstGeom prst="rect">
            <a:avLst/>
          </a:prstGeom>
          <a:solidFill>
            <a:srgbClr val="434343"/>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FFFFF"/>
              </a:buClr>
              <a:buFont typeface="Arial"/>
              <a:buNone/>
            </a:pPr>
            <a:r>
              <a:rPr lang="en-US" altLang="ja-JP" sz="1400" b="1" dirty="0" smtClean="0">
                <a:solidFill>
                  <a:srgbClr val="FFFFFF"/>
                </a:solidFill>
                <a:latin typeface="Arial"/>
                <a:ea typeface="Arial"/>
                <a:cs typeface="Arial"/>
                <a:sym typeface="Arial"/>
              </a:rPr>
              <a:t>○</a:t>
            </a:r>
            <a:r>
              <a:rPr lang="ja-JP" altLang="en-US" sz="1400" b="1" i="0" u="none" strike="noStrike" cap="none" dirty="0" smtClean="0">
                <a:solidFill>
                  <a:srgbClr val="FFFFFF"/>
                </a:solidFill>
                <a:uFillTx/>
                <a:latin typeface="Arial"/>
                <a:ea typeface="Arial"/>
                <a:cs typeface="Arial"/>
                <a:sym typeface="Arial"/>
              </a:rPr>
              <a:t>つの分析の概要</a:t>
            </a:r>
            <a:endParaRPr lang="en-US" altLang="ja-JP" sz="1400" b="1" i="0" u="none" strike="noStrike" cap="none" dirty="0" smtClean="0">
              <a:solidFill>
                <a:srgbClr val="FFFFFF"/>
              </a:solidFill>
              <a:uFillTx/>
              <a:latin typeface="Arial"/>
              <a:ea typeface="Arial"/>
              <a:cs typeface="Arial"/>
              <a:sym typeface="Arial"/>
            </a:endParaRPr>
          </a:p>
        </p:txBody>
      </p:sp>
      <p:sp>
        <p:nvSpPr>
          <p:cNvPr id="269" name="Google Shape;269;p29"/>
          <p:cNvSpPr txBox="1">
            <a:spLocks/>
          </p:cNvSpPr>
          <p:nvPr/>
        </p:nvSpPr>
        <p:spPr>
          <a:xfrm>
            <a:off x="2180423" y="3060100"/>
            <a:ext cx="6333300" cy="2313116"/>
          </a:xfrm>
          <a:prstGeom prst="rect">
            <a:avLst/>
          </a:prstGeom>
          <a:noFill/>
          <a:ln w="9525" cap="flat" cmpd="sng">
            <a:solidFill>
              <a:srgbClr val="434343"/>
            </a:solidFill>
            <a:prstDash val="solid"/>
            <a:round/>
            <a:headEnd type="none" w="sm" len="sm"/>
            <a:tailEnd type="none" w="sm" len="sm"/>
          </a:ln>
        </p:spPr>
        <p:txBody>
          <a:bodyPr spcFirstLastPara="1" wrap="square" lIns="91425" tIns="91425" rIns="91425" bIns="91425" anchor="t" anchorCtr="0">
            <a:noAutofit/>
          </a:bodyPr>
          <a:lstStyle/>
          <a:p>
            <a:pPr marL="228600" marR="0" lvl="0" algn="l" rtl="0">
              <a:lnSpc>
                <a:spcPct val="100000"/>
              </a:lnSpc>
              <a:spcBef>
                <a:spcPts val="0"/>
              </a:spcBef>
              <a:spcAft>
                <a:spcPts val="0"/>
              </a:spcAft>
              <a:buClr>
                <a:srgbClr val="000000"/>
              </a:buClr>
              <a:buSzPts val="1400"/>
            </a:pPr>
            <a:endParaRPr sz="1400" b="0" i="0" u="none" strike="noStrike" cap="none" dirty="0">
              <a:solidFill>
                <a:srgbClr val="000000"/>
              </a:solidFill>
              <a:uFillTx/>
              <a:latin typeface="Arial"/>
              <a:ea typeface="Arial"/>
              <a:cs typeface="Arial"/>
              <a:sym typeface="Arial"/>
            </a:endParaRPr>
          </a:p>
        </p:txBody>
      </p:sp>
      <p:sp>
        <p:nvSpPr>
          <p:cNvPr id="272" name="Google Shape;272;p29"/>
          <p:cNvSpPr>
            <a:spLocks/>
          </p:cNvSpPr>
          <p:nvPr/>
        </p:nvSpPr>
        <p:spPr>
          <a:xfrm>
            <a:off x="416844" y="5523936"/>
            <a:ext cx="1753500" cy="874027"/>
          </a:xfrm>
          <a:prstGeom prst="rect">
            <a:avLst/>
          </a:prstGeom>
          <a:solidFill>
            <a:srgbClr val="434343"/>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FFFFF"/>
              </a:buClr>
              <a:buFont typeface="Arial"/>
              <a:buNone/>
            </a:pPr>
            <a:r>
              <a:rPr lang="ja" sz="1400" b="1" i="0" u="none" strike="noStrike" cap="none">
                <a:solidFill>
                  <a:srgbClr val="FFFFFF"/>
                </a:solidFill>
                <a:uFillTx/>
                <a:latin typeface="Arial"/>
                <a:ea typeface="Arial"/>
                <a:cs typeface="Arial"/>
                <a:sym typeface="Arial"/>
              </a:rPr>
              <a:t>評価方法</a:t>
            </a:r>
            <a:endParaRPr>
              <a:uFillTx/>
            </a:endParaRPr>
          </a:p>
        </p:txBody>
      </p:sp>
      <p:sp>
        <p:nvSpPr>
          <p:cNvPr id="273" name="Google Shape;273;p29"/>
          <p:cNvSpPr txBox="1">
            <a:spLocks/>
          </p:cNvSpPr>
          <p:nvPr/>
        </p:nvSpPr>
        <p:spPr>
          <a:xfrm>
            <a:off x="2169209" y="5517232"/>
            <a:ext cx="6333300" cy="874027"/>
          </a:xfrm>
          <a:prstGeom prst="rect">
            <a:avLst/>
          </a:prstGeom>
          <a:noFill/>
          <a:ln w="9525" cap="flat" cmpd="sng">
            <a:solidFill>
              <a:srgbClr val="434343"/>
            </a:solidFill>
            <a:prstDash val="solid"/>
            <a:round/>
            <a:headEnd type="none" w="sm" len="sm"/>
            <a:tailEnd type="none" w="sm" len="sm"/>
          </a:ln>
        </p:spPr>
        <p:txBody>
          <a:bodyPr spcFirstLastPara="1" wrap="square" lIns="91425" tIns="91425" rIns="91425" bIns="91425" anchor="t" anchorCtr="0">
            <a:noAutofit/>
          </a:bodyPr>
          <a:lstStyle/>
          <a:p>
            <a:pPr marL="228600" marR="0" lvl="0" algn="l" rtl="0">
              <a:lnSpc>
                <a:spcPct val="100000"/>
              </a:lnSpc>
              <a:spcBef>
                <a:spcPts val="0"/>
              </a:spcBef>
              <a:spcAft>
                <a:spcPts val="0"/>
              </a:spcAft>
              <a:buClr>
                <a:srgbClr val="000000"/>
              </a:buClr>
              <a:buSzPts val="1400"/>
            </a:pPr>
            <a:endParaRPr dirty="0">
              <a:uFillTx/>
            </a:endParaRPr>
          </a:p>
        </p:txBody>
      </p:sp>
      <p:sp>
        <p:nvSpPr>
          <p:cNvPr id="277" name="Google Shape;277;p29"/>
          <p:cNvSpPr>
            <a:spLocks/>
          </p:cNvSpPr>
          <p:nvPr/>
        </p:nvSpPr>
        <p:spPr>
          <a:xfrm>
            <a:off x="419025" y="836712"/>
            <a:ext cx="1753500" cy="807878"/>
          </a:xfrm>
          <a:prstGeom prst="rect">
            <a:avLst/>
          </a:prstGeom>
          <a:solidFill>
            <a:srgbClr val="434343"/>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FFFFF"/>
              </a:buClr>
              <a:buFont typeface="Arial"/>
              <a:buNone/>
            </a:pPr>
            <a:r>
              <a:rPr lang="ja" b="1" dirty="0">
                <a:solidFill>
                  <a:srgbClr val="FFFFFF"/>
                </a:solidFill>
                <a:uFillTx/>
              </a:rPr>
              <a:t>ビジネス課題</a:t>
            </a:r>
            <a:endParaRPr lang="en-US" altLang="ja" b="1" dirty="0">
              <a:solidFill>
                <a:srgbClr val="FFFFFF"/>
              </a:solidFill>
              <a:uFillTx/>
            </a:endParaRPr>
          </a:p>
          <a:p>
            <a:pPr marL="0" marR="0" lvl="0" indent="0" algn="l" rtl="0">
              <a:lnSpc>
                <a:spcPct val="100000"/>
              </a:lnSpc>
              <a:spcBef>
                <a:spcPts val="0"/>
              </a:spcBef>
              <a:spcAft>
                <a:spcPts val="0"/>
              </a:spcAft>
              <a:buClr>
                <a:srgbClr val="FFFFFF"/>
              </a:buClr>
              <a:buFont typeface="Arial"/>
              <a:buNone/>
            </a:pPr>
            <a:r>
              <a:rPr lang="en-US" altLang="ja" b="1" dirty="0">
                <a:solidFill>
                  <a:srgbClr val="FFFFFF"/>
                </a:solidFill>
                <a:uFillTx/>
              </a:rPr>
              <a:t>(</a:t>
            </a:r>
            <a:r>
              <a:rPr lang="ja" altLang="en-US" sz="1600" b="1" dirty="0">
                <a:solidFill>
                  <a:srgbClr val="FFFFFF"/>
                </a:solidFill>
                <a:uFillTx/>
              </a:rPr>
              <a:t>課題選択の背景</a:t>
            </a:r>
            <a:r>
              <a:rPr lang="en-US" altLang="ja" b="1" dirty="0">
                <a:solidFill>
                  <a:srgbClr val="FFFFFF"/>
                </a:solidFill>
                <a:uFillTx/>
              </a:rPr>
              <a:t>)</a:t>
            </a:r>
            <a:endParaRPr dirty="0">
              <a:uFillTx/>
            </a:endParaRPr>
          </a:p>
        </p:txBody>
      </p:sp>
      <p:sp>
        <p:nvSpPr>
          <p:cNvPr id="278" name="Google Shape;278;p29"/>
          <p:cNvSpPr txBox="1">
            <a:spLocks/>
          </p:cNvSpPr>
          <p:nvPr/>
        </p:nvSpPr>
        <p:spPr>
          <a:xfrm>
            <a:off x="2172408" y="836712"/>
            <a:ext cx="6333300" cy="809311"/>
          </a:xfrm>
          <a:prstGeom prst="rect">
            <a:avLst/>
          </a:prstGeom>
          <a:no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228600" marR="0" lvl="0" algn="l" rtl="0">
              <a:lnSpc>
                <a:spcPct val="120000"/>
              </a:lnSpc>
              <a:spcBef>
                <a:spcPts val="0"/>
              </a:spcBef>
              <a:spcAft>
                <a:spcPts val="0"/>
              </a:spcAft>
              <a:buClr>
                <a:srgbClr val="000000"/>
              </a:buClr>
              <a:buSzPts val="1400"/>
            </a:pPr>
            <a:r>
              <a:rPr lang="ja-JP" altLang="en-US" sz="1400" dirty="0">
                <a:solidFill>
                  <a:srgbClr val="000000"/>
                </a:solidFill>
                <a:latin typeface="Arial"/>
                <a:ea typeface="Arial"/>
                <a:cs typeface="Arial"/>
                <a:sym typeface="Arial"/>
              </a:rPr>
              <a:t>これまで直観や暗黙知に頼って</a:t>
            </a:r>
            <a:r>
              <a:rPr lang="ja-JP" altLang="en-US" sz="1400" dirty="0" smtClean="0">
                <a:solidFill>
                  <a:srgbClr val="000000"/>
                </a:solidFill>
                <a:latin typeface="Arial"/>
                <a:ea typeface="Arial"/>
                <a:cs typeface="Arial"/>
                <a:sym typeface="Arial"/>
              </a:rPr>
              <a:t>いたテレビ番組制作のクリエイティブ</a:t>
            </a:r>
            <a:endParaRPr lang="en-US" altLang="ja-JP" sz="1400" dirty="0" smtClean="0">
              <a:solidFill>
                <a:srgbClr val="000000"/>
              </a:solidFill>
              <a:latin typeface="Arial"/>
              <a:ea typeface="Arial"/>
              <a:cs typeface="Arial"/>
              <a:sym typeface="Arial"/>
            </a:endParaRPr>
          </a:p>
          <a:p>
            <a:pPr marL="228600" marR="0" lvl="0" algn="l" rtl="0">
              <a:lnSpc>
                <a:spcPct val="120000"/>
              </a:lnSpc>
              <a:spcBef>
                <a:spcPts val="0"/>
              </a:spcBef>
              <a:spcAft>
                <a:spcPts val="0"/>
              </a:spcAft>
              <a:buClr>
                <a:srgbClr val="000000"/>
              </a:buClr>
              <a:buSzPts val="1400"/>
            </a:pPr>
            <a:r>
              <a:rPr lang="ja-JP" altLang="en-US" sz="1400" dirty="0" smtClean="0">
                <a:solidFill>
                  <a:srgbClr val="000000"/>
                </a:solidFill>
                <a:latin typeface="Arial"/>
                <a:ea typeface="Arial"/>
                <a:cs typeface="Arial"/>
              </a:rPr>
              <a:t>データ</a:t>
            </a:r>
            <a:r>
              <a:rPr lang="ja-JP" altLang="en-US" sz="1400" dirty="0">
                <a:solidFill>
                  <a:srgbClr val="000000"/>
                </a:solidFill>
                <a:latin typeface="Arial"/>
                <a:ea typeface="Arial"/>
                <a:cs typeface="Arial"/>
              </a:rPr>
              <a:t>に基づいた意思決定方法を</a:t>
            </a:r>
            <a:r>
              <a:rPr lang="ja-JP" altLang="en-US" sz="1400" dirty="0" smtClean="0">
                <a:solidFill>
                  <a:srgbClr val="000000"/>
                </a:solidFill>
                <a:latin typeface="Arial"/>
                <a:ea typeface="Arial"/>
                <a:cs typeface="Arial"/>
              </a:rPr>
              <a:t>取り入れることで更なる向上を目指す</a:t>
            </a:r>
            <a:endParaRPr sz="1400" dirty="0">
              <a:solidFill>
                <a:srgbClr val="000000"/>
              </a:solidFill>
              <a:latin typeface="Arial"/>
              <a:ea typeface="Arial"/>
              <a:cs typeface="Arial"/>
              <a:sym typeface="Arial"/>
            </a:endParaRPr>
          </a:p>
        </p:txBody>
      </p:sp>
      <p:pic>
        <p:nvPicPr>
          <p:cNvPr id="16" name="図 15"/>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6661727"/>
            <a:ext cx="9144000" cy="191694"/>
          </a:xfrm>
          <a:prstGeom prst="rect">
            <a:avLst/>
          </a:prstGeom>
        </p:spPr>
      </p:pic>
    </p:spTree>
    <p:extLst>
      <p:ext uri="{BB962C8B-B14F-4D97-AF65-F5344CB8AC3E}">
        <p14:creationId xmlns:p14="http://schemas.microsoft.com/office/powerpoint/2010/main" val="201244450"/>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8" name="Rectangle 150"/>
          <p:cNvSpPr>
            <a:spLocks noGrp="1" noChangeArrowheads="1"/>
          </p:cNvSpPr>
          <p:nvPr>
            <p:ph type="ctrTitle"/>
          </p:nvPr>
        </p:nvSpPr>
        <p:spPr>
          <a:xfrm>
            <a:off x="726616" y="2924944"/>
            <a:ext cx="7920880" cy="647700"/>
          </a:xfrm>
        </p:spPr>
        <p:txBody>
          <a:bodyPr/>
          <a:lstStyle/>
          <a:p>
            <a:pPr algn="l">
              <a:lnSpc>
                <a:spcPct val="110000"/>
              </a:lnSpc>
            </a:pPr>
            <a:r>
              <a:rPr lang="en-US" altLang="ja-JP" sz="1800" dirty="0">
                <a:solidFill>
                  <a:srgbClr val="FFFFFF"/>
                </a:solidFill>
                <a:latin typeface="A-OTF 新ゴ Pr6N R"/>
                <a:ea typeface="A-OTF 新ゴ Pr6N R"/>
                <a:cs typeface="A-OTF 新ゴ Pr6N R"/>
              </a:rPr>
              <a:t/>
            </a:r>
            <a:br>
              <a:rPr lang="en-US" altLang="ja-JP" sz="1800" dirty="0">
                <a:solidFill>
                  <a:srgbClr val="FFFFFF"/>
                </a:solidFill>
                <a:latin typeface="A-OTF 新ゴ Pr6N R"/>
                <a:ea typeface="A-OTF 新ゴ Pr6N R"/>
                <a:cs typeface="A-OTF 新ゴ Pr6N R"/>
              </a:rPr>
            </a:br>
            <a:r>
              <a:rPr lang="ja-JP" altLang="en-US" sz="2800" u="sng" dirty="0" smtClean="0">
                <a:solidFill>
                  <a:srgbClr val="FFFFFF"/>
                </a:solidFill>
                <a:latin typeface="A-OTF 新ゴ Pr6N R"/>
                <a:ea typeface="A-OTF 新ゴ Pr6N R"/>
                <a:cs typeface="A-OTF 新ゴ Pr6N R"/>
              </a:rPr>
              <a:t>メイン分析</a:t>
            </a:r>
            <a:r>
              <a:rPr lang="en-US" altLang="ja-JP" sz="3600" dirty="0" smtClean="0">
                <a:solidFill>
                  <a:srgbClr val="FFFFFF"/>
                </a:solidFill>
                <a:latin typeface="A-OTF 新ゴ Pr6N R"/>
                <a:ea typeface="A-OTF 新ゴ Pr6N R"/>
                <a:cs typeface="A-OTF 新ゴ Pr6N R"/>
              </a:rPr>
              <a:t/>
            </a:r>
            <a:br>
              <a:rPr lang="en-US" altLang="ja-JP" sz="3600" dirty="0" smtClean="0">
                <a:solidFill>
                  <a:srgbClr val="FFFFFF"/>
                </a:solidFill>
                <a:latin typeface="A-OTF 新ゴ Pr6N R"/>
                <a:ea typeface="A-OTF 新ゴ Pr6N R"/>
                <a:cs typeface="A-OTF 新ゴ Pr6N R"/>
              </a:rPr>
            </a:br>
            <a:r>
              <a:rPr lang="ja-JP" altLang="en-US" sz="4000" dirty="0" smtClean="0">
                <a:solidFill>
                  <a:srgbClr val="FFFFFF"/>
                </a:solidFill>
                <a:latin typeface="A-OTF 新ゴ Pr6N R"/>
                <a:ea typeface="A-OTF 新ゴ Pr6N R"/>
                <a:cs typeface="A-OTF 新ゴ Pr6N R"/>
              </a:rPr>
              <a:t>番組表</a:t>
            </a:r>
            <a:r>
              <a:rPr lang="ja-JP" altLang="en-US" sz="4000" dirty="0">
                <a:solidFill>
                  <a:srgbClr val="FFFFFF"/>
                </a:solidFill>
                <a:latin typeface="A-OTF 新ゴ Pr6N R"/>
                <a:ea typeface="A-OTF 新ゴ Pr6N R"/>
                <a:cs typeface="A-OTF 新ゴ Pr6N R"/>
              </a:rPr>
              <a:t>の自然言語処理と</a:t>
            </a:r>
            <a:r>
              <a:rPr lang="ja-JP" altLang="en-US" sz="4000" dirty="0" smtClean="0">
                <a:solidFill>
                  <a:srgbClr val="FFFFFF"/>
                </a:solidFill>
                <a:latin typeface="A-OTF 新ゴ Pr6N R"/>
                <a:ea typeface="A-OTF 新ゴ Pr6N R"/>
                <a:cs typeface="A-OTF 新ゴ Pr6N R"/>
              </a:rPr>
              <a:t>視聴率</a:t>
            </a:r>
            <a:endParaRPr lang="es-ES" altLang="ja-JP" sz="3600" dirty="0">
              <a:solidFill>
                <a:srgbClr val="FFFFFF"/>
              </a:solidFill>
              <a:latin typeface="A-OTF 新ゴ Pr6N R"/>
              <a:ea typeface="A-OTF 新ゴ Pr6N R"/>
              <a:cs typeface="A-OTF 新ゴ Pr6N R"/>
            </a:endParaRPr>
          </a:p>
        </p:txBody>
      </p:sp>
      <p:pic>
        <p:nvPicPr>
          <p:cNvPr id="2" name="図 1"/>
          <p:cNvPicPr>
            <a:picLocks noChangeAspect="1"/>
          </p:cNvPicPr>
          <p:nvPr/>
        </p:nvPicPr>
        <p:blipFill rotWithShape="1">
          <a:blip r:embed="rId2" cstate="screen">
            <a:extLst>
              <a:ext uri="{28A0092B-C50C-407E-A947-70E740481C1C}">
                <a14:useLocalDpi xmlns:a14="http://schemas.microsoft.com/office/drawing/2010/main"/>
              </a:ext>
            </a:extLst>
          </a:blip>
          <a:srcRect r="-7"/>
          <a:stretch/>
        </p:blipFill>
        <p:spPr>
          <a:xfrm>
            <a:off x="0" y="4974926"/>
            <a:ext cx="9144000" cy="1878495"/>
          </a:xfrm>
          <a:prstGeom prst="rect">
            <a:avLst/>
          </a:prstGeom>
        </p:spPr>
      </p:pic>
      <p:pic>
        <p:nvPicPr>
          <p:cNvPr id="3" name="図 2"/>
          <p:cNvPicPr>
            <a:picLocks noChangeAspect="1"/>
          </p:cNvPicPr>
          <p:nvPr/>
        </p:nvPicPr>
        <p:blipFill rotWithShape="1">
          <a:blip r:embed="rId3" cstate="screen">
            <a:extLst>
              <a:ext uri="{28A0092B-C50C-407E-A947-70E740481C1C}">
                <a14:useLocalDpi xmlns:a14="http://schemas.microsoft.com/office/drawing/2010/main"/>
              </a:ext>
            </a:extLst>
          </a:blip>
          <a:srcRect l="-1"/>
          <a:stretch/>
        </p:blipFill>
        <p:spPr>
          <a:xfrm>
            <a:off x="-23821" y="17191"/>
            <a:ext cx="9203318" cy="1804543"/>
          </a:xfrm>
          <a:prstGeom prst="rect">
            <a:avLst/>
          </a:prstGeom>
        </p:spPr>
      </p:pic>
      <p:pic>
        <p:nvPicPr>
          <p:cNvPr id="7" name="図 6"/>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0" y="1531388"/>
            <a:ext cx="9144000" cy="288031"/>
          </a:xfrm>
          <a:prstGeom prst="rect">
            <a:avLst/>
          </a:prstGeom>
        </p:spPr>
      </p:pic>
      <p:sp>
        <p:nvSpPr>
          <p:cNvPr id="4" name="スライド番号プレースホルダー 3"/>
          <p:cNvSpPr>
            <a:spLocks noGrp="1"/>
          </p:cNvSpPr>
          <p:nvPr>
            <p:ph type="sldNum" sz="quarter" idx="12"/>
          </p:nvPr>
        </p:nvSpPr>
        <p:spPr/>
        <p:txBody>
          <a:bodyPr/>
          <a:lstStyle/>
          <a:p>
            <a:fld id="{42F18AC2-CA3A-7245-81CE-26C33C32476A}" type="slidenum">
              <a:rPr lang="es-ES" altLang="ja-JP" smtClean="0"/>
              <a:pPr/>
              <a:t>12</a:t>
            </a:fld>
            <a:endParaRPr lang="es-ES" altLang="ja-JP"/>
          </a:p>
        </p:txBody>
      </p:sp>
      <p:sp>
        <p:nvSpPr>
          <p:cNvPr id="5" name="正方形/長方形 4"/>
          <p:cNvSpPr/>
          <p:nvPr/>
        </p:nvSpPr>
        <p:spPr>
          <a:xfrm>
            <a:off x="755576" y="2113692"/>
            <a:ext cx="2698175" cy="523220"/>
          </a:xfrm>
          <a:prstGeom prst="rect">
            <a:avLst/>
          </a:prstGeom>
          <a:ln>
            <a:solidFill>
              <a:schemeClr val="bg1"/>
            </a:solidFill>
          </a:ln>
        </p:spPr>
        <p:txBody>
          <a:bodyPr wrap="none">
            <a:spAutoFit/>
          </a:bodyPr>
          <a:lstStyle/>
          <a:p>
            <a:r>
              <a:rPr lang="ja-JP" altLang="en-US" sz="2800" dirty="0">
                <a:solidFill>
                  <a:srgbClr val="FFFFFF"/>
                </a:solidFill>
                <a:latin typeface="A-OTF 新ゴ Pr6N R"/>
                <a:ea typeface="A-OTF 新ゴ Pr6N R"/>
                <a:cs typeface="A-OTF 新ゴ Pr6N R"/>
              </a:rPr>
              <a:t>分析詳細と結果</a:t>
            </a:r>
            <a:endParaRPr lang="ja-JP" altLang="en-US" sz="2800" dirty="0"/>
          </a:p>
        </p:txBody>
      </p:sp>
    </p:spTree>
    <p:extLst>
      <p:ext uri="{BB962C8B-B14F-4D97-AF65-F5344CB8AC3E}">
        <p14:creationId xmlns:p14="http://schemas.microsoft.com/office/powerpoint/2010/main" val="1855908541"/>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bwMode="auto">
          <a:xfrm>
            <a:off x="0" y="188640"/>
            <a:ext cx="9144000" cy="648072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Arial" charset="0"/>
              <a:ea typeface="ＭＳ Ｐゴシック" charset="0"/>
              <a:cs typeface="Arial" charset="0"/>
            </a:endParaRPr>
          </a:p>
        </p:txBody>
      </p:sp>
      <p:pic>
        <p:nvPicPr>
          <p:cNvPr id="6" name="図 5"/>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6661727"/>
            <a:ext cx="9144000" cy="191694"/>
          </a:xfrm>
          <a:prstGeom prst="rect">
            <a:avLst/>
          </a:prstGeom>
        </p:spPr>
      </p:pic>
      <p:sp>
        <p:nvSpPr>
          <p:cNvPr id="10" name="Rectangle 150"/>
          <p:cNvSpPr txBox="1">
            <a:spLocks noChangeArrowheads="1"/>
          </p:cNvSpPr>
          <p:nvPr/>
        </p:nvSpPr>
        <p:spPr bwMode="auto">
          <a:xfrm>
            <a:off x="708826" y="574508"/>
            <a:ext cx="8435174" cy="56166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ea typeface="ＭＳ Ｐゴシック" charset="0"/>
                <a:cs typeface="Arial" charset="0"/>
              </a:defRPr>
            </a:lvl2pPr>
            <a:lvl3pPr algn="ctr" rtl="0" fontAlgn="base">
              <a:spcBef>
                <a:spcPct val="0"/>
              </a:spcBef>
              <a:spcAft>
                <a:spcPct val="0"/>
              </a:spcAft>
              <a:defRPr sz="4400">
                <a:solidFill>
                  <a:schemeClr val="tx2"/>
                </a:solidFill>
                <a:latin typeface="Arial" charset="0"/>
                <a:ea typeface="ＭＳ Ｐゴシック" charset="0"/>
                <a:cs typeface="Arial" charset="0"/>
              </a:defRPr>
            </a:lvl3pPr>
            <a:lvl4pPr algn="ctr" rtl="0" fontAlgn="base">
              <a:spcBef>
                <a:spcPct val="0"/>
              </a:spcBef>
              <a:spcAft>
                <a:spcPct val="0"/>
              </a:spcAft>
              <a:defRPr sz="4400">
                <a:solidFill>
                  <a:schemeClr val="tx2"/>
                </a:solidFill>
                <a:latin typeface="Arial" charset="0"/>
                <a:ea typeface="ＭＳ Ｐゴシック" charset="0"/>
                <a:cs typeface="Arial" charset="0"/>
              </a:defRPr>
            </a:lvl4pPr>
            <a:lvl5pPr algn="ctr" rtl="0" fontAlgn="base">
              <a:spcBef>
                <a:spcPct val="0"/>
              </a:spcBef>
              <a:spcAft>
                <a:spcPct val="0"/>
              </a:spcAft>
              <a:defRPr sz="4400">
                <a:solidFill>
                  <a:schemeClr val="tx2"/>
                </a:solidFill>
                <a:latin typeface="Arial" charset="0"/>
                <a:ea typeface="ＭＳ Ｐゴシック" charset="0"/>
                <a:cs typeface="Arial" charset="0"/>
              </a:defRPr>
            </a:lvl5pPr>
            <a:lvl6pPr marL="457200" algn="ctr" rtl="0" fontAlgn="base">
              <a:spcBef>
                <a:spcPct val="0"/>
              </a:spcBef>
              <a:spcAft>
                <a:spcPct val="0"/>
              </a:spcAft>
              <a:defRPr sz="4400">
                <a:solidFill>
                  <a:schemeClr val="tx2"/>
                </a:solidFill>
                <a:latin typeface="Arial" charset="0"/>
                <a:ea typeface="ＭＳ Ｐゴシック" charset="0"/>
                <a:cs typeface="Arial" charset="0"/>
              </a:defRPr>
            </a:lvl6pPr>
            <a:lvl7pPr marL="914400" algn="ctr" rtl="0" fontAlgn="base">
              <a:spcBef>
                <a:spcPct val="0"/>
              </a:spcBef>
              <a:spcAft>
                <a:spcPct val="0"/>
              </a:spcAft>
              <a:defRPr sz="4400">
                <a:solidFill>
                  <a:schemeClr val="tx2"/>
                </a:solidFill>
                <a:latin typeface="Arial" charset="0"/>
                <a:ea typeface="ＭＳ Ｐゴシック" charset="0"/>
                <a:cs typeface="Arial" charset="0"/>
              </a:defRPr>
            </a:lvl7pPr>
            <a:lvl8pPr marL="1371600" algn="ctr" rtl="0" fontAlgn="base">
              <a:spcBef>
                <a:spcPct val="0"/>
              </a:spcBef>
              <a:spcAft>
                <a:spcPct val="0"/>
              </a:spcAft>
              <a:defRPr sz="4400">
                <a:solidFill>
                  <a:schemeClr val="tx2"/>
                </a:solidFill>
                <a:latin typeface="Arial" charset="0"/>
                <a:ea typeface="ＭＳ Ｐゴシック" charset="0"/>
                <a:cs typeface="Arial" charset="0"/>
              </a:defRPr>
            </a:lvl8pPr>
            <a:lvl9pPr marL="1828800" algn="ctr" rtl="0" fontAlgn="base">
              <a:spcBef>
                <a:spcPct val="0"/>
              </a:spcBef>
              <a:spcAft>
                <a:spcPct val="0"/>
              </a:spcAft>
              <a:defRPr sz="4400">
                <a:solidFill>
                  <a:schemeClr val="tx2"/>
                </a:solidFill>
                <a:latin typeface="Arial" charset="0"/>
                <a:ea typeface="ＭＳ Ｐゴシック" charset="0"/>
                <a:cs typeface="Arial" charset="0"/>
              </a:defRPr>
            </a:lvl9pPr>
          </a:lstStyle>
          <a:p>
            <a:pPr algn="l"/>
            <a:endParaRPr lang="en-US" altLang="ja-JP" sz="2400" dirty="0">
              <a:solidFill>
                <a:schemeClr val="tx1"/>
              </a:solidFill>
              <a:latin typeface="A-OTF 新ゴ Pr6N R"/>
              <a:ea typeface="A-OTF 新ゴ Pr6N R"/>
              <a:cs typeface="A-OTF 新ゴ Pr6N R"/>
            </a:endParaRPr>
          </a:p>
        </p:txBody>
      </p:sp>
      <p:pic>
        <p:nvPicPr>
          <p:cNvPr id="5" name="図 4"/>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188641"/>
            <a:ext cx="9144000" cy="72007"/>
          </a:xfrm>
          <a:prstGeom prst="rect">
            <a:avLst/>
          </a:prstGeom>
        </p:spPr>
      </p:pic>
      <p:sp>
        <p:nvSpPr>
          <p:cNvPr id="3" name="スライド番号プレースホルダー 2"/>
          <p:cNvSpPr>
            <a:spLocks noGrp="1"/>
          </p:cNvSpPr>
          <p:nvPr>
            <p:ph type="sldNum" sz="quarter" idx="12"/>
          </p:nvPr>
        </p:nvSpPr>
        <p:spPr/>
        <p:txBody>
          <a:bodyPr/>
          <a:lstStyle/>
          <a:p>
            <a:fld id="{C68BA38C-F6F2-DE4B-BB36-4202AA432CFB}" type="slidenum">
              <a:rPr lang="es-ES" altLang="ja-JP" smtClean="0">
                <a:latin typeface="A-OTF 新ゴ Pr6N R"/>
                <a:ea typeface="A-OTF 新ゴ Pr6N R"/>
                <a:cs typeface="A-OTF 新ゴ Pr6N R"/>
              </a:rPr>
              <a:pPr/>
              <a:t>13</a:t>
            </a:fld>
            <a:endParaRPr lang="es-ES" altLang="ja-JP">
              <a:latin typeface="A-OTF 新ゴ Pr6N R"/>
              <a:ea typeface="A-OTF 新ゴ Pr6N R"/>
              <a:cs typeface="A-OTF 新ゴ Pr6N R"/>
            </a:endParaRPr>
          </a:p>
        </p:txBody>
      </p:sp>
      <p:sp>
        <p:nvSpPr>
          <p:cNvPr id="16" name="Google Shape;91;p19"/>
          <p:cNvSpPr/>
          <p:nvPr/>
        </p:nvSpPr>
        <p:spPr>
          <a:xfrm>
            <a:off x="328633" y="1590650"/>
            <a:ext cx="1486200" cy="1220100"/>
          </a:xfrm>
          <a:prstGeom prst="rect">
            <a:avLst/>
          </a:prstGeom>
          <a:solidFill>
            <a:srgbClr val="1F497D"/>
          </a:solidFill>
          <a:ln w="9525" cap="flat" cmpd="sng">
            <a:solidFill>
              <a:srgbClr val="000000"/>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Font typeface="Arial"/>
              <a:buNone/>
            </a:pPr>
            <a:r>
              <a:rPr lang="ja" sz="1800" i="0" u="none" strike="noStrike" cap="none" dirty="0">
                <a:solidFill>
                  <a:srgbClr val="FFFFFF"/>
                </a:solidFill>
                <a:latin typeface="A-OTF 新ゴ Pr6N R"/>
                <a:ea typeface="A-OTF 新ゴ Pr6N R"/>
                <a:cs typeface="A-OTF 新ゴ Pr6N R"/>
              </a:rPr>
              <a:t>分析</a:t>
            </a:r>
            <a:r>
              <a:rPr lang="ja" sz="1800" dirty="0" smtClean="0">
                <a:solidFill>
                  <a:srgbClr val="FFFFFF"/>
                </a:solidFill>
                <a:latin typeface="A-OTF 新ゴ Pr6N R"/>
                <a:ea typeface="A-OTF 新ゴ Pr6N R"/>
                <a:cs typeface="A-OTF 新ゴ Pr6N R"/>
              </a:rPr>
              <a:t>目的</a:t>
            </a:r>
            <a:endParaRPr sz="1800" dirty="0">
              <a:solidFill>
                <a:srgbClr val="FFFFFF"/>
              </a:solidFill>
              <a:latin typeface="A-OTF 新ゴ Pr6N R"/>
              <a:ea typeface="A-OTF 新ゴ Pr6N R"/>
              <a:cs typeface="A-OTF 新ゴ Pr6N R"/>
            </a:endParaRPr>
          </a:p>
        </p:txBody>
      </p:sp>
      <p:sp>
        <p:nvSpPr>
          <p:cNvPr id="17" name="Google Shape;92;p19"/>
          <p:cNvSpPr txBox="1">
            <a:spLocks noGrp="1"/>
          </p:cNvSpPr>
          <p:nvPr>
            <p:ph type="title"/>
          </p:nvPr>
        </p:nvSpPr>
        <p:spPr>
          <a:xfrm>
            <a:off x="0" y="104752"/>
            <a:ext cx="9036495" cy="890400"/>
          </a:xfrm>
          <a:prstGeom prst="rect">
            <a:avLst/>
          </a:prstGeom>
          <a:noFill/>
          <a:ln>
            <a:noFill/>
          </a:ln>
        </p:spPr>
        <p:txBody>
          <a:bodyPr spcFirstLastPara="1" wrap="square" lIns="91425" tIns="91425" rIns="91425" bIns="91425" anchor="ctr" anchorCtr="0">
            <a:noAutofit/>
          </a:bodyPr>
          <a:lstStyle/>
          <a:p>
            <a:pPr lvl="0">
              <a:spcBef>
                <a:spcPts val="0"/>
              </a:spcBef>
              <a:spcAft>
                <a:spcPts val="0"/>
              </a:spcAft>
              <a:buClr>
                <a:srgbClr val="FFFFFF"/>
              </a:buClr>
            </a:pPr>
            <a:r>
              <a:rPr lang="ja-JP" altLang="en-US" sz="3200" dirty="0" smtClean="0">
                <a:latin typeface="A-OTF 新ゴ Pr6N R"/>
                <a:ea typeface="A-OTF 新ゴ Pr6N R"/>
                <a:cs typeface="A-OTF 新ゴ Pr6N R"/>
              </a:rPr>
              <a:t>メイン</a:t>
            </a:r>
            <a:r>
              <a:rPr lang="en-US" altLang="ja-JP" sz="3200" dirty="0" smtClean="0">
                <a:latin typeface="A-OTF 新ゴ Pr6N R"/>
                <a:ea typeface="A-OTF 新ゴ Pr6N R"/>
                <a:cs typeface="A-OTF 新ゴ Pr6N R"/>
              </a:rPr>
              <a:t>｢</a:t>
            </a:r>
            <a:r>
              <a:rPr lang="ja-JP" altLang="en-US" sz="3200" dirty="0" smtClean="0">
                <a:latin typeface="A-OTF 新ゴ Pr6N R"/>
                <a:ea typeface="A-OTF 新ゴ Pr6N R"/>
                <a:cs typeface="A-OTF 新ゴ Pr6N R"/>
              </a:rPr>
              <a:t>番組表</a:t>
            </a:r>
            <a:r>
              <a:rPr lang="ja-JP" altLang="en-US" sz="3200" dirty="0">
                <a:latin typeface="A-OTF 新ゴ Pr6N R"/>
                <a:ea typeface="A-OTF 新ゴ Pr6N R"/>
                <a:cs typeface="A-OTF 新ゴ Pr6N R"/>
              </a:rPr>
              <a:t>の自然言語処理と</a:t>
            </a:r>
            <a:r>
              <a:rPr lang="ja-JP" altLang="en-US" sz="3200" dirty="0" smtClean="0">
                <a:latin typeface="A-OTF 新ゴ Pr6N R"/>
                <a:ea typeface="A-OTF 新ゴ Pr6N R"/>
                <a:cs typeface="A-OTF 新ゴ Pr6N R"/>
              </a:rPr>
              <a:t>視聴率</a:t>
            </a:r>
            <a:r>
              <a:rPr lang="en-US" altLang="en-US" sz="3200" dirty="0" smtClean="0">
                <a:latin typeface="A-OTF 新ゴ Pr6N R"/>
                <a:ea typeface="A-OTF 新ゴ Pr6N R"/>
                <a:cs typeface="A-OTF 新ゴ Pr6N R"/>
              </a:rPr>
              <a:t>｣</a:t>
            </a:r>
            <a:r>
              <a:rPr lang="ja-JP" altLang="en-US" sz="3200" dirty="0" smtClean="0">
                <a:latin typeface="A-OTF 新ゴ Pr6N R"/>
                <a:ea typeface="A-OTF 新ゴ Pr6N R"/>
                <a:cs typeface="A-OTF 新ゴ Pr6N R"/>
              </a:rPr>
              <a:t>の概要</a:t>
            </a:r>
            <a:endParaRPr sz="3000" b="1" i="0" u="none" strike="noStrike" cap="none" dirty="0">
              <a:solidFill>
                <a:srgbClr val="FFFFFF"/>
              </a:solidFill>
              <a:latin typeface="A-OTF 新ゴ Pr6N R"/>
              <a:ea typeface="A-OTF 新ゴ Pr6N R"/>
              <a:cs typeface="A-OTF 新ゴ Pr6N R"/>
            </a:endParaRPr>
          </a:p>
        </p:txBody>
      </p:sp>
      <p:sp>
        <p:nvSpPr>
          <p:cNvPr id="19" name="Google Shape;95;p19"/>
          <p:cNvSpPr/>
          <p:nvPr/>
        </p:nvSpPr>
        <p:spPr>
          <a:xfrm>
            <a:off x="328633" y="3190725"/>
            <a:ext cx="1486200" cy="1206000"/>
          </a:xfrm>
          <a:prstGeom prst="rect">
            <a:avLst/>
          </a:prstGeom>
          <a:solidFill>
            <a:srgbClr val="1F497D"/>
          </a:solidFill>
          <a:ln w="9525" cap="flat" cmpd="sng">
            <a:solidFill>
              <a:srgbClr val="000000"/>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Font typeface="Arial"/>
              <a:buNone/>
            </a:pPr>
            <a:r>
              <a:rPr lang="ja" sz="1800" i="0" u="none" strike="noStrike" cap="none" dirty="0">
                <a:solidFill>
                  <a:srgbClr val="FFFFFF"/>
                </a:solidFill>
                <a:latin typeface="A-OTF 新ゴ Pr6N R"/>
                <a:ea typeface="A-OTF 新ゴ Pr6N R"/>
                <a:cs typeface="A-OTF 新ゴ Pr6N R"/>
              </a:rPr>
              <a:t>データ</a:t>
            </a:r>
            <a:endParaRPr sz="1800" i="0" u="none" strike="noStrike" cap="none" dirty="0">
              <a:solidFill>
                <a:srgbClr val="FFFFFF"/>
              </a:solidFill>
              <a:latin typeface="A-OTF 新ゴ Pr6N R"/>
              <a:ea typeface="A-OTF 新ゴ Pr6N R"/>
              <a:cs typeface="A-OTF 新ゴ Pr6N R"/>
            </a:endParaRPr>
          </a:p>
          <a:p>
            <a:pPr marL="0" marR="0" lvl="0" indent="0" algn="ctr" rtl="0">
              <a:lnSpc>
                <a:spcPct val="100000"/>
              </a:lnSpc>
              <a:spcBef>
                <a:spcPts val="0"/>
              </a:spcBef>
              <a:spcAft>
                <a:spcPts val="0"/>
              </a:spcAft>
              <a:buClr>
                <a:srgbClr val="FFFFFF"/>
              </a:buClr>
              <a:buFont typeface="Arial"/>
              <a:buNone/>
            </a:pPr>
            <a:r>
              <a:rPr lang="ja-JP" altLang="en-US" sz="1800" dirty="0" smtClean="0">
                <a:solidFill>
                  <a:srgbClr val="FFFFFF"/>
                </a:solidFill>
                <a:latin typeface="A-OTF 新ゴ Pr6N R"/>
                <a:ea typeface="A-OTF 新ゴ Pr6N R"/>
                <a:cs typeface="A-OTF 新ゴ Pr6N R"/>
              </a:rPr>
              <a:t>収集</a:t>
            </a:r>
            <a:endParaRPr sz="1800" i="0" u="none" strike="noStrike" cap="none" dirty="0">
              <a:solidFill>
                <a:srgbClr val="FFFFFF"/>
              </a:solidFill>
              <a:latin typeface="A-OTF 新ゴ Pr6N R"/>
              <a:ea typeface="A-OTF 新ゴ Pr6N R"/>
              <a:cs typeface="A-OTF 新ゴ Pr6N R"/>
            </a:endParaRPr>
          </a:p>
        </p:txBody>
      </p:sp>
      <p:sp>
        <p:nvSpPr>
          <p:cNvPr id="20" name="Google Shape;96;p19"/>
          <p:cNvSpPr/>
          <p:nvPr/>
        </p:nvSpPr>
        <p:spPr>
          <a:xfrm>
            <a:off x="287050" y="4799350"/>
            <a:ext cx="1527900" cy="1268700"/>
          </a:xfrm>
          <a:prstGeom prst="rect">
            <a:avLst/>
          </a:prstGeom>
          <a:solidFill>
            <a:srgbClr val="1F497D"/>
          </a:solidFill>
          <a:ln w="9525" cap="flat" cmpd="sng">
            <a:solidFill>
              <a:srgbClr val="000000"/>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Font typeface="Arial"/>
              <a:buNone/>
            </a:pPr>
            <a:r>
              <a:rPr lang="ja" sz="1800" i="0" u="none" strike="noStrike" cap="none" dirty="0" smtClean="0">
                <a:solidFill>
                  <a:srgbClr val="FFFFFF"/>
                </a:solidFill>
                <a:latin typeface="A-OTF 新ゴ Pr6N R"/>
                <a:ea typeface="A-OTF 新ゴ Pr6N R"/>
                <a:cs typeface="A-OTF 新ゴ Pr6N R"/>
              </a:rPr>
              <a:t>分析</a:t>
            </a:r>
            <a:r>
              <a:rPr lang="ja-JP" altLang="en-US" sz="1800" i="0" u="none" strike="noStrike" cap="none" dirty="0" smtClean="0">
                <a:solidFill>
                  <a:srgbClr val="FFFFFF"/>
                </a:solidFill>
                <a:latin typeface="A-OTF 新ゴ Pr6N R"/>
                <a:ea typeface="A-OTF 新ゴ Pr6N R"/>
                <a:cs typeface="A-OTF 新ゴ Pr6N R"/>
              </a:rPr>
              <a:t>手法</a:t>
            </a:r>
            <a:endParaRPr sz="1800" i="0" u="none" strike="noStrike" cap="none" dirty="0">
              <a:solidFill>
                <a:srgbClr val="FFFFFF"/>
              </a:solidFill>
              <a:latin typeface="A-OTF 新ゴ Pr6N R"/>
              <a:ea typeface="A-OTF 新ゴ Pr6N R"/>
              <a:cs typeface="A-OTF 新ゴ Pr6N R"/>
            </a:endParaRPr>
          </a:p>
        </p:txBody>
      </p:sp>
      <p:sp>
        <p:nvSpPr>
          <p:cNvPr id="21" name="Google Shape;97;p19"/>
          <p:cNvSpPr txBox="1"/>
          <p:nvPr/>
        </p:nvSpPr>
        <p:spPr>
          <a:xfrm>
            <a:off x="1834850" y="3190733"/>
            <a:ext cx="2688300" cy="1268700"/>
          </a:xfrm>
          <a:prstGeom prst="rect">
            <a:avLst/>
          </a:prstGeom>
          <a:noFill/>
          <a:ln>
            <a:noFill/>
          </a:ln>
        </p:spPr>
        <p:txBody>
          <a:bodyPr spcFirstLastPara="1" wrap="square" lIns="91425" tIns="45700" rIns="91425" bIns="45700" anchor="t" anchorCtr="0">
            <a:noAutofit/>
          </a:bodyPr>
          <a:lstStyle/>
          <a:p>
            <a:pPr marR="0" lvl="0" algn="l" rtl="0">
              <a:lnSpc>
                <a:spcPct val="100000"/>
              </a:lnSpc>
              <a:spcBef>
                <a:spcPts val="0"/>
              </a:spcBef>
              <a:spcAft>
                <a:spcPts val="0"/>
              </a:spcAft>
              <a:buClr>
                <a:srgbClr val="000000"/>
              </a:buClr>
              <a:buSzPts val="1400"/>
            </a:pPr>
            <a:r>
              <a:rPr lang="ja-JP" altLang="en-US" dirty="0" smtClean="0">
                <a:latin typeface="A-OTF 新ゴ Pr6N R"/>
                <a:ea typeface="A-OTF 新ゴ Pr6N R"/>
                <a:cs typeface="A-OTF 新ゴ Pr6N R"/>
              </a:rPr>
              <a:t>以下をスクレイピング</a:t>
            </a:r>
            <a:endParaRPr lang="en-US" altLang="ja-JP" dirty="0" smtClean="0">
              <a:latin typeface="A-OTF 新ゴ Pr6N R"/>
              <a:ea typeface="A-OTF 新ゴ Pr6N R"/>
              <a:cs typeface="A-OTF 新ゴ Pr6N R"/>
            </a:endParaRPr>
          </a:p>
          <a:p>
            <a:pPr marR="0" lvl="0" algn="l" rtl="0">
              <a:lnSpc>
                <a:spcPct val="100000"/>
              </a:lnSpc>
              <a:spcBef>
                <a:spcPts val="0"/>
              </a:spcBef>
              <a:spcAft>
                <a:spcPts val="0"/>
              </a:spcAft>
              <a:buClr>
                <a:srgbClr val="000000"/>
              </a:buClr>
              <a:buSzPts val="1400"/>
            </a:pPr>
            <a:r>
              <a:rPr lang="ja-JP" altLang="en-US" dirty="0" smtClean="0">
                <a:latin typeface="A-OTF 新ゴ Pr6N R"/>
                <a:ea typeface="A-OTF 新ゴ Pr6N R"/>
                <a:cs typeface="A-OTF 新ゴ Pr6N R"/>
              </a:rPr>
              <a:t>・各回の視聴率</a:t>
            </a:r>
            <a:endParaRPr lang="en-US" altLang="ja-JP" dirty="0" smtClean="0">
              <a:latin typeface="A-OTF 新ゴ Pr6N R"/>
              <a:ea typeface="A-OTF 新ゴ Pr6N R"/>
              <a:cs typeface="A-OTF 新ゴ Pr6N R"/>
            </a:endParaRPr>
          </a:p>
          <a:p>
            <a:pPr lvl="0">
              <a:spcBef>
                <a:spcPts val="0"/>
              </a:spcBef>
              <a:spcAft>
                <a:spcPts val="0"/>
              </a:spcAft>
              <a:buClr>
                <a:srgbClr val="000000"/>
              </a:buClr>
              <a:buSzPts val="1400"/>
            </a:pPr>
            <a:r>
              <a:rPr lang="ja-JP" altLang="en-US" dirty="0" smtClean="0">
                <a:latin typeface="A-OTF 新ゴ Pr6N R"/>
                <a:ea typeface="A-OTF 新ゴ Pr6N R"/>
                <a:cs typeface="A-OTF 新ゴ Pr6N R"/>
              </a:rPr>
              <a:t>・該当ドラマの</a:t>
            </a:r>
            <a:r>
              <a:rPr lang="en-US" altLang="ja-JP" b="1" dirty="0">
                <a:latin typeface="A-OTF 新ゴ Pr6N R"/>
                <a:ea typeface="A-OTF 新ゴ Pr6N R"/>
                <a:cs typeface="A-OTF 新ゴ Pr6N R"/>
              </a:rPr>
              <a:t>EPG※</a:t>
            </a:r>
            <a:endParaRPr lang="en-US" altLang="ja-JP" dirty="0" smtClean="0">
              <a:latin typeface="A-OTF 新ゴ Pr6N R"/>
              <a:ea typeface="A-OTF 新ゴ Pr6N R"/>
              <a:cs typeface="A-OTF 新ゴ Pr6N R"/>
            </a:endParaRPr>
          </a:p>
          <a:p>
            <a:pPr marR="0" lvl="0" algn="l" rtl="0">
              <a:lnSpc>
                <a:spcPct val="100000"/>
              </a:lnSpc>
              <a:spcBef>
                <a:spcPts val="0"/>
              </a:spcBef>
              <a:spcAft>
                <a:spcPts val="0"/>
              </a:spcAft>
              <a:buClr>
                <a:srgbClr val="000000"/>
              </a:buClr>
              <a:buSzPts val="1400"/>
            </a:pPr>
            <a:r>
              <a:rPr lang="ja-JP" altLang="ja-JP" dirty="0">
                <a:latin typeface="A-OTF 新ゴ Pr6N R"/>
                <a:ea typeface="A-OTF 新ゴ Pr6N R"/>
                <a:cs typeface="A-OTF 新ゴ Pr6N R"/>
              </a:rPr>
              <a:t>　</a:t>
            </a:r>
            <a:r>
              <a:rPr lang="en-US" altLang="ja-JP" dirty="0" smtClean="0">
                <a:latin typeface="A-OTF 新ゴ Pr6N R"/>
                <a:ea typeface="A-OTF 新ゴ Pr6N R"/>
                <a:cs typeface="A-OTF 新ゴ Pr6N R"/>
              </a:rPr>
              <a:t>(</a:t>
            </a:r>
            <a:r>
              <a:rPr lang="ja-JP" altLang="en-US" dirty="0" smtClean="0">
                <a:latin typeface="A-OTF 新ゴ Pr6N R"/>
                <a:ea typeface="A-OTF 新ゴ Pr6N R"/>
                <a:cs typeface="A-OTF 新ゴ Pr6N R"/>
              </a:rPr>
              <a:t>詳細番組表</a:t>
            </a:r>
            <a:r>
              <a:rPr lang="en-US" altLang="ja-JP" dirty="0">
                <a:latin typeface="A-OTF 新ゴ Pr6N R"/>
                <a:ea typeface="A-OTF 新ゴ Pr6N R"/>
                <a:cs typeface="A-OTF 新ゴ Pr6N R"/>
              </a:rPr>
              <a:t>)</a:t>
            </a:r>
            <a:r>
              <a:rPr lang="ja-JP" altLang="ja-JP" dirty="0">
                <a:latin typeface="A-OTF 新ゴ Pr6N R"/>
                <a:ea typeface="A-OTF 新ゴ Pr6N R"/>
                <a:cs typeface="A-OTF 新ゴ Pr6N R"/>
              </a:rPr>
              <a:t>　</a:t>
            </a:r>
            <a:endParaRPr b="1" dirty="0">
              <a:latin typeface="A-OTF 新ゴ Pr6N R"/>
              <a:ea typeface="A-OTF 新ゴ Pr6N R"/>
              <a:cs typeface="A-OTF 新ゴ Pr6N R"/>
            </a:endParaRPr>
          </a:p>
        </p:txBody>
      </p:sp>
      <p:sp>
        <p:nvSpPr>
          <p:cNvPr id="22" name="Google Shape;98;p19"/>
          <p:cNvSpPr/>
          <p:nvPr/>
        </p:nvSpPr>
        <p:spPr>
          <a:xfrm rot="10800000">
            <a:off x="450850" y="2883076"/>
            <a:ext cx="1360800" cy="221700"/>
          </a:xfrm>
          <a:prstGeom prst="triangle">
            <a:avLst>
              <a:gd name="adj" fmla="val 50000"/>
            </a:avLst>
          </a:prstGeom>
          <a:solidFill>
            <a:srgbClr val="0C0C0C"/>
          </a:solidFill>
          <a:ln w="9525" cap="flat" cmpd="sng">
            <a:solidFill>
              <a:srgbClr val="000000"/>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i="0" u="none" strike="noStrike" cap="none">
              <a:solidFill>
                <a:srgbClr val="FFFFFF"/>
              </a:solidFill>
              <a:latin typeface="A-OTF 新ゴ Pr6N R"/>
              <a:ea typeface="A-OTF 新ゴ Pr6N R"/>
              <a:cs typeface="A-OTF 新ゴ Pr6N R"/>
              <a:sym typeface="Meiryo"/>
            </a:endParaRPr>
          </a:p>
        </p:txBody>
      </p:sp>
      <p:sp>
        <p:nvSpPr>
          <p:cNvPr id="23" name="Google Shape;99;p19"/>
          <p:cNvSpPr/>
          <p:nvPr/>
        </p:nvSpPr>
        <p:spPr>
          <a:xfrm>
            <a:off x="87003" y="1520761"/>
            <a:ext cx="365100" cy="365100"/>
          </a:xfrm>
          <a:prstGeom prst="flowChartConnector">
            <a:avLst/>
          </a:prstGeom>
          <a:solidFill>
            <a:srgbClr val="6D9E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FFFFF"/>
              </a:buClr>
              <a:buFont typeface="Arial"/>
              <a:buNone/>
            </a:pPr>
            <a:r>
              <a:rPr lang="ja" sz="1400" b="1" i="0" u="none" strike="noStrike" cap="none">
                <a:solidFill>
                  <a:srgbClr val="FFFFFF"/>
                </a:solidFill>
                <a:latin typeface="A-OTF 新ゴ Pr6N R"/>
                <a:ea typeface="A-OTF 新ゴ Pr6N R"/>
                <a:cs typeface="A-OTF 新ゴ Pr6N R"/>
                <a:sym typeface="Arial"/>
              </a:rPr>
              <a:t>1</a:t>
            </a:r>
            <a:endParaRPr>
              <a:latin typeface="A-OTF 新ゴ Pr6N R"/>
              <a:ea typeface="A-OTF 新ゴ Pr6N R"/>
              <a:cs typeface="A-OTF 新ゴ Pr6N R"/>
            </a:endParaRPr>
          </a:p>
        </p:txBody>
      </p:sp>
      <p:sp>
        <p:nvSpPr>
          <p:cNvPr id="24" name="Google Shape;100;p19"/>
          <p:cNvSpPr/>
          <p:nvPr/>
        </p:nvSpPr>
        <p:spPr>
          <a:xfrm>
            <a:off x="118437" y="3012851"/>
            <a:ext cx="365100" cy="365100"/>
          </a:xfrm>
          <a:prstGeom prst="flowChartConnector">
            <a:avLst/>
          </a:prstGeom>
          <a:solidFill>
            <a:srgbClr val="6D9E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FFFFF"/>
              </a:buClr>
              <a:buFont typeface="Arial"/>
              <a:buNone/>
            </a:pPr>
            <a:r>
              <a:rPr lang="ja" sz="1400" b="1" i="0" u="none" strike="noStrike" cap="none">
                <a:solidFill>
                  <a:srgbClr val="FFFFFF"/>
                </a:solidFill>
                <a:latin typeface="A-OTF 新ゴ Pr6N R"/>
                <a:ea typeface="A-OTF 新ゴ Pr6N R"/>
                <a:cs typeface="A-OTF 新ゴ Pr6N R"/>
                <a:sym typeface="Meiryo"/>
              </a:rPr>
              <a:t>2</a:t>
            </a:r>
            <a:endParaRPr>
              <a:latin typeface="A-OTF 新ゴ Pr6N R"/>
              <a:ea typeface="A-OTF 新ゴ Pr6N R"/>
              <a:cs typeface="A-OTF 新ゴ Pr6N R"/>
              <a:sym typeface="Meiryo"/>
            </a:endParaRPr>
          </a:p>
        </p:txBody>
      </p:sp>
      <p:sp>
        <p:nvSpPr>
          <p:cNvPr id="25" name="Google Shape;101;p19"/>
          <p:cNvSpPr/>
          <p:nvPr/>
        </p:nvSpPr>
        <p:spPr>
          <a:xfrm>
            <a:off x="144594" y="4621493"/>
            <a:ext cx="365100" cy="365100"/>
          </a:xfrm>
          <a:prstGeom prst="flowChartConnector">
            <a:avLst/>
          </a:prstGeom>
          <a:solidFill>
            <a:srgbClr val="6D9E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FFFFF"/>
              </a:buClr>
              <a:buFont typeface="Arial"/>
              <a:buNone/>
            </a:pPr>
            <a:r>
              <a:rPr lang="ja" sz="1400" b="1" i="0" u="none" strike="noStrike" cap="none">
                <a:solidFill>
                  <a:srgbClr val="FFFFFF"/>
                </a:solidFill>
                <a:latin typeface="A-OTF 新ゴ Pr6N R"/>
                <a:ea typeface="A-OTF 新ゴ Pr6N R"/>
                <a:cs typeface="A-OTF 新ゴ Pr6N R"/>
                <a:sym typeface="Meiryo"/>
              </a:rPr>
              <a:t>3</a:t>
            </a:r>
            <a:endParaRPr>
              <a:latin typeface="A-OTF 新ゴ Pr6N R"/>
              <a:ea typeface="A-OTF 新ゴ Pr6N R"/>
              <a:cs typeface="A-OTF 新ゴ Pr6N R"/>
              <a:sym typeface="Meiryo"/>
            </a:endParaRPr>
          </a:p>
        </p:txBody>
      </p:sp>
      <p:sp>
        <p:nvSpPr>
          <p:cNvPr id="26" name="Google Shape;102;p19"/>
          <p:cNvSpPr/>
          <p:nvPr/>
        </p:nvSpPr>
        <p:spPr>
          <a:xfrm rot="10800000">
            <a:off x="429303" y="4459300"/>
            <a:ext cx="1360800" cy="221700"/>
          </a:xfrm>
          <a:prstGeom prst="triangle">
            <a:avLst>
              <a:gd name="adj" fmla="val 50000"/>
            </a:avLst>
          </a:prstGeom>
          <a:solidFill>
            <a:srgbClr val="0C0C0C"/>
          </a:solidFill>
          <a:ln w="9525" cap="flat" cmpd="sng">
            <a:solidFill>
              <a:srgbClr val="000000"/>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i="0" u="none" strike="noStrike" cap="none">
              <a:solidFill>
                <a:srgbClr val="FFFFFF"/>
              </a:solidFill>
              <a:latin typeface="A-OTF 新ゴ Pr6N R"/>
              <a:ea typeface="A-OTF 新ゴ Pr6N R"/>
              <a:cs typeface="A-OTF 新ゴ Pr6N R"/>
              <a:sym typeface="Meiryo"/>
            </a:endParaRPr>
          </a:p>
        </p:txBody>
      </p:sp>
      <p:cxnSp>
        <p:nvCxnSpPr>
          <p:cNvPr id="27" name="Google Shape;103;p19"/>
          <p:cNvCxnSpPr/>
          <p:nvPr/>
        </p:nvCxnSpPr>
        <p:spPr>
          <a:xfrm>
            <a:off x="1911051" y="1547711"/>
            <a:ext cx="2487600" cy="0"/>
          </a:xfrm>
          <a:prstGeom prst="straightConnector1">
            <a:avLst/>
          </a:prstGeom>
          <a:noFill/>
          <a:ln w="9525" cap="flat" cmpd="sng">
            <a:solidFill>
              <a:srgbClr val="000000"/>
            </a:solidFill>
            <a:prstDash val="solid"/>
            <a:round/>
            <a:headEnd type="none" w="sm" len="sm"/>
            <a:tailEnd type="none" w="sm" len="sm"/>
          </a:ln>
        </p:spPr>
      </p:cxnSp>
      <p:sp>
        <p:nvSpPr>
          <p:cNvPr id="28" name="Google Shape;104;p19"/>
          <p:cNvSpPr txBox="1"/>
          <p:nvPr/>
        </p:nvSpPr>
        <p:spPr>
          <a:xfrm>
            <a:off x="1959352" y="1204088"/>
            <a:ext cx="2487600" cy="3387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Font typeface="Arial"/>
              <a:buNone/>
            </a:pPr>
            <a:r>
              <a:rPr lang="ja-JP" altLang="en-US" sz="1600" dirty="0" smtClean="0">
                <a:solidFill>
                  <a:srgbClr val="000000"/>
                </a:solidFill>
                <a:latin typeface="A-OTF 新ゴ Pr6N R"/>
                <a:ea typeface="A-OTF 新ゴ Pr6N R"/>
                <a:cs typeface="A-OTF 新ゴ Pr6N R"/>
              </a:rPr>
              <a:t>内容</a:t>
            </a:r>
            <a:endParaRPr sz="1600" i="0" u="none" strike="noStrike" cap="none" dirty="0">
              <a:solidFill>
                <a:srgbClr val="000000"/>
              </a:solidFill>
              <a:latin typeface="A-OTF 新ゴ Pr6N R"/>
              <a:ea typeface="A-OTF 新ゴ Pr6N R"/>
              <a:cs typeface="A-OTF 新ゴ Pr6N R"/>
            </a:endParaRPr>
          </a:p>
        </p:txBody>
      </p:sp>
      <p:sp>
        <p:nvSpPr>
          <p:cNvPr id="29" name="Google Shape;105;p19"/>
          <p:cNvSpPr txBox="1"/>
          <p:nvPr/>
        </p:nvSpPr>
        <p:spPr>
          <a:xfrm>
            <a:off x="1834850" y="4799358"/>
            <a:ext cx="2688300" cy="1268700"/>
          </a:xfrm>
          <a:prstGeom prst="rect">
            <a:avLst/>
          </a:prstGeom>
          <a:noFill/>
          <a:ln>
            <a:noFill/>
          </a:ln>
        </p:spPr>
        <p:txBody>
          <a:bodyPr spcFirstLastPara="1" wrap="square" lIns="91425" tIns="45700" rIns="91425" bIns="45700" anchor="t" anchorCtr="0">
            <a:noAutofit/>
          </a:bodyPr>
          <a:lstStyle/>
          <a:p>
            <a:pPr marR="0" lvl="0" algn="l" rtl="0">
              <a:lnSpc>
                <a:spcPct val="100000"/>
              </a:lnSpc>
              <a:spcBef>
                <a:spcPts val="0"/>
              </a:spcBef>
              <a:spcAft>
                <a:spcPts val="0"/>
              </a:spcAft>
              <a:buClr>
                <a:srgbClr val="000000"/>
              </a:buClr>
              <a:buSzPts val="1400"/>
            </a:pPr>
            <a:r>
              <a:rPr lang="ja-JP" altLang="en-US" dirty="0" smtClean="0">
                <a:latin typeface="A-OTF 新ゴ Pr6N R"/>
                <a:ea typeface="A-OTF 新ゴ Pr6N R"/>
                <a:cs typeface="A-OTF 新ゴ Pr6N R"/>
              </a:rPr>
              <a:t>・目的変数は視聴率</a:t>
            </a:r>
            <a:endParaRPr lang="en-US" altLang="ja-JP" dirty="0" smtClean="0">
              <a:latin typeface="A-OTF 新ゴ Pr6N R"/>
              <a:ea typeface="A-OTF 新ゴ Pr6N R"/>
              <a:cs typeface="A-OTF 新ゴ Pr6N R"/>
            </a:endParaRPr>
          </a:p>
          <a:p>
            <a:pPr lvl="0">
              <a:spcBef>
                <a:spcPts val="0"/>
              </a:spcBef>
              <a:spcAft>
                <a:spcPts val="0"/>
              </a:spcAft>
              <a:buClr>
                <a:srgbClr val="000000"/>
              </a:buClr>
              <a:buSzPts val="1400"/>
            </a:pPr>
            <a:r>
              <a:rPr lang="ja-JP" altLang="ja-JP" dirty="0">
                <a:latin typeface="A-OTF 新ゴ Pr6N R"/>
                <a:ea typeface="A-OTF 新ゴ Pr6N R"/>
                <a:cs typeface="A-OTF 新ゴ Pr6N R"/>
              </a:rPr>
              <a:t>　</a:t>
            </a:r>
            <a:r>
              <a:rPr lang="ja-JP" altLang="en-US" sz="1400" dirty="0">
                <a:latin typeface="A-OTF 新ゴ Pr6N R"/>
                <a:ea typeface="A-OTF 新ゴ Pr6N R"/>
                <a:cs typeface="A-OTF 新ゴ Pr6N R"/>
              </a:rPr>
              <a:t>初回</a:t>
            </a:r>
            <a:r>
              <a:rPr lang="ja-JP" altLang="en-US" sz="1400" dirty="0" smtClean="0">
                <a:latin typeface="A-OTF 新ゴ Pr6N R"/>
                <a:ea typeface="A-OTF 新ゴ Pr6N R"/>
                <a:cs typeface="A-OTF 新ゴ Pr6N R"/>
              </a:rPr>
              <a:t>からの上下動</a:t>
            </a:r>
            <a:r>
              <a:rPr lang="en-US" altLang="ja-JP" sz="1400" dirty="0" smtClean="0">
                <a:latin typeface="A-OTF 新ゴ Pr6N R"/>
                <a:ea typeface="A-OTF 新ゴ Pr6N R"/>
                <a:cs typeface="A-OTF 新ゴ Pr6N R"/>
              </a:rPr>
              <a:t>()</a:t>
            </a:r>
            <a:endParaRPr lang="en-US" altLang="ja-JP" dirty="0" smtClean="0">
              <a:latin typeface="A-OTF 新ゴ Pr6N R"/>
              <a:ea typeface="A-OTF 新ゴ Pr6N R"/>
              <a:cs typeface="A-OTF 新ゴ Pr6N R"/>
            </a:endParaRPr>
          </a:p>
          <a:p>
            <a:pPr lvl="0">
              <a:spcBef>
                <a:spcPts val="0"/>
              </a:spcBef>
              <a:spcAft>
                <a:spcPts val="0"/>
              </a:spcAft>
              <a:buClr>
                <a:srgbClr val="000000"/>
              </a:buClr>
              <a:buSzPts val="1400"/>
            </a:pPr>
            <a:r>
              <a:rPr lang="ja-JP" altLang="en-US" dirty="0" smtClean="0">
                <a:latin typeface="A-OTF 新ゴ Pr6N R"/>
                <a:ea typeface="A-OTF 新ゴ Pr6N R"/>
                <a:cs typeface="A-OTF 新ゴ Pr6N R"/>
              </a:rPr>
              <a:t>・特徴量は</a:t>
            </a:r>
            <a:r>
              <a:rPr lang="en-US" altLang="ja-JP" dirty="0" smtClean="0">
                <a:latin typeface="A-OTF 新ゴ Pr6N R"/>
                <a:ea typeface="A-OTF 新ゴ Pr6N R"/>
                <a:cs typeface="A-OTF 新ゴ Pr6N R"/>
              </a:rPr>
              <a:t>EPG</a:t>
            </a:r>
            <a:r>
              <a:rPr lang="ja-JP" altLang="en-US" dirty="0" smtClean="0">
                <a:latin typeface="A-OTF 新ゴ Pr6N R"/>
                <a:ea typeface="A-OTF 新ゴ Pr6N R"/>
                <a:cs typeface="A-OTF 新ゴ Pr6N R"/>
              </a:rPr>
              <a:t>文字列</a:t>
            </a:r>
            <a:endParaRPr lang="en-US" altLang="ja-JP" dirty="0">
              <a:latin typeface="A-OTF 新ゴ Pr6N R"/>
              <a:ea typeface="A-OTF 新ゴ Pr6N R"/>
              <a:cs typeface="A-OTF 新ゴ Pr6N R"/>
            </a:endParaRPr>
          </a:p>
          <a:p>
            <a:pPr marR="0" lvl="0" algn="l" rtl="0">
              <a:lnSpc>
                <a:spcPct val="100000"/>
              </a:lnSpc>
              <a:spcBef>
                <a:spcPts val="0"/>
              </a:spcBef>
              <a:spcAft>
                <a:spcPts val="0"/>
              </a:spcAft>
              <a:buClr>
                <a:srgbClr val="000000"/>
              </a:buClr>
              <a:buSzPts val="1400"/>
            </a:pPr>
            <a:r>
              <a:rPr lang="ja-JP" altLang="ja-JP" sz="1400" dirty="0" smtClean="0">
                <a:latin typeface="A-OTF 新ゴ Pr6N R"/>
                <a:ea typeface="A-OTF 新ゴ Pr6N R"/>
                <a:cs typeface="A-OTF 新ゴ Pr6N R"/>
              </a:rPr>
              <a:t>　</a:t>
            </a:r>
            <a:r>
              <a:rPr lang="ja-JP" altLang="en-US" sz="1400" dirty="0" smtClean="0">
                <a:latin typeface="A-OTF 新ゴ Pr6N R"/>
                <a:ea typeface="A-OTF 新ゴ Pr6N R"/>
                <a:cs typeface="A-OTF 新ゴ Pr6N R"/>
              </a:rPr>
              <a:t>自然言語処理、特徴量エンジ</a:t>
            </a:r>
            <a:endParaRPr lang="en-US" altLang="ja-JP" sz="1400" dirty="0" smtClean="0">
              <a:latin typeface="A-OTF 新ゴ Pr6N R"/>
              <a:ea typeface="A-OTF 新ゴ Pr6N R"/>
              <a:cs typeface="A-OTF 新ゴ Pr6N R"/>
            </a:endParaRPr>
          </a:p>
          <a:p>
            <a:pPr marR="0" lvl="0" algn="l" rtl="0">
              <a:lnSpc>
                <a:spcPct val="100000"/>
              </a:lnSpc>
              <a:spcBef>
                <a:spcPts val="0"/>
              </a:spcBef>
              <a:spcAft>
                <a:spcPts val="0"/>
              </a:spcAft>
              <a:buClr>
                <a:srgbClr val="000000"/>
              </a:buClr>
              <a:buSzPts val="1400"/>
            </a:pPr>
            <a:r>
              <a:rPr lang="ja-JP" altLang="ja-JP" sz="1400" dirty="0">
                <a:latin typeface="A-OTF 新ゴ Pr6N R"/>
                <a:ea typeface="A-OTF 新ゴ Pr6N R"/>
                <a:cs typeface="A-OTF 新ゴ Pr6N R"/>
              </a:rPr>
              <a:t>　</a:t>
            </a:r>
            <a:r>
              <a:rPr lang="ja-JP" altLang="en-US" sz="1400" dirty="0" smtClean="0">
                <a:latin typeface="A-OTF 新ゴ Pr6N R"/>
                <a:ea typeface="A-OTF 新ゴ Pr6N R"/>
                <a:cs typeface="A-OTF 新ゴ Pr6N R"/>
              </a:rPr>
              <a:t>ニアリング</a:t>
            </a:r>
            <a:r>
              <a:rPr lang="en-US" altLang="ja-JP" sz="1400" dirty="0" smtClean="0">
                <a:latin typeface="A-OTF 新ゴ Pr6N R"/>
                <a:ea typeface="A-OTF 新ゴ Pr6N R"/>
                <a:cs typeface="A-OTF 新ゴ Pr6N R"/>
              </a:rPr>
              <a:t>(</a:t>
            </a:r>
            <a:r>
              <a:rPr lang="ja-JP" altLang="en-US" sz="1400" dirty="0" smtClean="0">
                <a:latin typeface="A-OTF 新ゴ Pr6N R"/>
                <a:ea typeface="A-OTF 新ゴ Pr6N R"/>
                <a:cs typeface="A-OTF 新ゴ Pr6N R"/>
              </a:rPr>
              <a:t>後述</a:t>
            </a:r>
            <a:r>
              <a:rPr lang="en-US" altLang="ja-JP" sz="1400" dirty="0" smtClean="0">
                <a:latin typeface="A-OTF 新ゴ Pr6N R"/>
                <a:ea typeface="A-OTF 新ゴ Pr6N R"/>
                <a:cs typeface="A-OTF 新ゴ Pr6N R"/>
              </a:rPr>
              <a:t>)</a:t>
            </a:r>
          </a:p>
          <a:p>
            <a:pPr marR="0" lvl="0" algn="l" rtl="0">
              <a:lnSpc>
                <a:spcPct val="100000"/>
              </a:lnSpc>
              <a:spcBef>
                <a:spcPts val="0"/>
              </a:spcBef>
              <a:spcAft>
                <a:spcPts val="0"/>
              </a:spcAft>
              <a:buClr>
                <a:srgbClr val="000000"/>
              </a:buClr>
              <a:buSzPts val="1400"/>
            </a:pPr>
            <a:r>
              <a:rPr lang="ja-JP" altLang="en-US" dirty="0" smtClean="0">
                <a:latin typeface="A-OTF 新ゴ Pr6N R"/>
                <a:ea typeface="A-OTF 新ゴ Pr6N R"/>
                <a:cs typeface="A-OTF 新ゴ Pr6N R"/>
              </a:rPr>
              <a:t>・モデルは</a:t>
            </a:r>
            <a:r>
              <a:rPr lang="en-US" altLang="ja-JP" dirty="0" smtClean="0">
                <a:latin typeface="A-OTF 新ゴ Pr6N R"/>
                <a:ea typeface="A-OTF 新ゴ Pr6N R"/>
                <a:cs typeface="A-OTF 新ゴ Pr6N R"/>
              </a:rPr>
              <a:t>lasso</a:t>
            </a:r>
            <a:r>
              <a:rPr lang="ja-JP" altLang="en-US" dirty="0" smtClean="0">
                <a:latin typeface="A-OTF 新ゴ Pr6N R"/>
                <a:ea typeface="A-OTF 新ゴ Pr6N R"/>
                <a:cs typeface="A-OTF 新ゴ Pr6N R"/>
              </a:rPr>
              <a:t>回帰</a:t>
            </a:r>
            <a:endParaRPr lang="en-US" altLang="ja-JP" dirty="0" smtClean="0">
              <a:latin typeface="A-OTF 新ゴ Pr6N R"/>
              <a:ea typeface="A-OTF 新ゴ Pr6N R"/>
              <a:cs typeface="A-OTF 新ゴ Pr6N R"/>
            </a:endParaRPr>
          </a:p>
        </p:txBody>
      </p:sp>
      <p:sp>
        <p:nvSpPr>
          <p:cNvPr id="30" name="Google Shape;106;p19"/>
          <p:cNvSpPr/>
          <p:nvPr/>
        </p:nvSpPr>
        <p:spPr>
          <a:xfrm>
            <a:off x="4630450" y="3122950"/>
            <a:ext cx="1527900" cy="1268700"/>
          </a:xfrm>
          <a:prstGeom prst="rect">
            <a:avLst/>
          </a:prstGeom>
          <a:solidFill>
            <a:srgbClr val="1F497D"/>
          </a:solidFill>
          <a:ln w="9525" cap="flat" cmpd="sng">
            <a:solidFill>
              <a:srgbClr val="000000"/>
            </a:solidFill>
            <a:prstDash val="solid"/>
            <a:miter lim="8000"/>
            <a:headEnd type="none" w="sm" len="sm"/>
            <a:tailEnd type="none" w="sm" len="sm"/>
          </a:ln>
        </p:spPr>
        <p:txBody>
          <a:bodyPr spcFirstLastPara="1" wrap="square" lIns="91425" tIns="45700" rIns="91425" bIns="45700" anchor="ctr" anchorCtr="0">
            <a:noAutofit/>
          </a:bodyPr>
          <a:lstStyle/>
          <a:p>
            <a:pPr marL="0" lvl="0" indent="0" algn="ctr" rtl="0">
              <a:spcBef>
                <a:spcPts val="0"/>
              </a:spcBef>
              <a:spcAft>
                <a:spcPts val="0"/>
              </a:spcAft>
              <a:buClr>
                <a:schemeClr val="lt1"/>
              </a:buClr>
              <a:buFont typeface="Arial"/>
              <a:buNone/>
            </a:pPr>
            <a:r>
              <a:rPr lang="ja-JP" altLang="en-US" sz="1800" i="0" u="none" strike="noStrike" cap="none" dirty="0" smtClean="0">
                <a:solidFill>
                  <a:schemeClr val="lt1"/>
                </a:solidFill>
                <a:latin typeface="A-OTF 新ゴ Pr6N R"/>
                <a:ea typeface="A-OTF 新ゴ Pr6N R"/>
                <a:cs typeface="A-OTF 新ゴ Pr6N R"/>
              </a:rPr>
              <a:t>評価</a:t>
            </a:r>
            <a:r>
              <a:rPr lang="en-US" altLang="ja-JP" sz="1800" i="0" u="none" strike="noStrike" cap="none" dirty="0" smtClean="0">
                <a:solidFill>
                  <a:schemeClr val="lt1"/>
                </a:solidFill>
                <a:latin typeface="A-OTF 新ゴ Pr6N R"/>
                <a:ea typeface="A-OTF 新ゴ Pr6N R"/>
                <a:cs typeface="A-OTF 新ゴ Pr6N R"/>
              </a:rPr>
              <a:t>/</a:t>
            </a:r>
          </a:p>
          <a:p>
            <a:pPr marL="0" lvl="0" indent="0" algn="ctr" rtl="0">
              <a:spcBef>
                <a:spcPts val="0"/>
              </a:spcBef>
              <a:spcAft>
                <a:spcPts val="0"/>
              </a:spcAft>
              <a:buClr>
                <a:schemeClr val="lt1"/>
              </a:buClr>
              <a:buFont typeface="Arial"/>
              <a:buNone/>
            </a:pPr>
            <a:r>
              <a:rPr lang="ja-JP" altLang="en-US" sz="1800" i="0" u="none" strike="noStrike" cap="none" dirty="0" smtClean="0">
                <a:solidFill>
                  <a:schemeClr val="lt1"/>
                </a:solidFill>
                <a:latin typeface="A-OTF 新ゴ Pr6N R"/>
                <a:ea typeface="A-OTF 新ゴ Pr6N R"/>
                <a:cs typeface="A-OTF 新ゴ Pr6N R"/>
              </a:rPr>
              <a:t>今後の発展</a:t>
            </a:r>
            <a:endParaRPr sz="1800" i="0" u="none" strike="noStrike" cap="none" dirty="0">
              <a:solidFill>
                <a:srgbClr val="FFFFFF"/>
              </a:solidFill>
              <a:latin typeface="A-OTF 新ゴ Pr6N R"/>
              <a:ea typeface="A-OTF 新ゴ Pr6N R"/>
              <a:cs typeface="A-OTF 新ゴ Pr6N R"/>
            </a:endParaRPr>
          </a:p>
        </p:txBody>
      </p:sp>
      <p:sp>
        <p:nvSpPr>
          <p:cNvPr id="31" name="Google Shape;107;p19"/>
          <p:cNvSpPr/>
          <p:nvPr/>
        </p:nvSpPr>
        <p:spPr>
          <a:xfrm>
            <a:off x="4672033" y="1590650"/>
            <a:ext cx="1486200" cy="1220100"/>
          </a:xfrm>
          <a:prstGeom prst="rect">
            <a:avLst/>
          </a:prstGeom>
          <a:solidFill>
            <a:srgbClr val="1F497D"/>
          </a:solidFill>
          <a:ln w="9525" cap="flat" cmpd="sng">
            <a:solidFill>
              <a:srgbClr val="000000"/>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Font typeface="Arial"/>
              <a:buNone/>
            </a:pPr>
            <a:r>
              <a:rPr lang="ja-JP" altLang="en-US" sz="1800" dirty="0" smtClean="0">
                <a:solidFill>
                  <a:srgbClr val="FFFFFF"/>
                </a:solidFill>
                <a:latin typeface="A-OTF 新ゴ Pr6N R"/>
                <a:ea typeface="A-OTF 新ゴ Pr6N R"/>
                <a:cs typeface="A-OTF 新ゴ Pr6N R"/>
              </a:rPr>
              <a:t>分析結果</a:t>
            </a:r>
            <a:r>
              <a:rPr lang="en-US" altLang="ja-JP" sz="1800" dirty="0" smtClean="0">
                <a:solidFill>
                  <a:srgbClr val="FFFFFF"/>
                </a:solidFill>
                <a:latin typeface="A-OTF 新ゴ Pr6N R"/>
                <a:ea typeface="A-OTF 新ゴ Pr6N R"/>
                <a:cs typeface="A-OTF 新ゴ Pr6N R"/>
              </a:rPr>
              <a:t>/</a:t>
            </a:r>
          </a:p>
          <a:p>
            <a:pPr marL="0" marR="0" lvl="0" indent="0" algn="ctr" rtl="0">
              <a:lnSpc>
                <a:spcPct val="100000"/>
              </a:lnSpc>
              <a:spcBef>
                <a:spcPts val="0"/>
              </a:spcBef>
              <a:spcAft>
                <a:spcPts val="0"/>
              </a:spcAft>
              <a:buClr>
                <a:srgbClr val="FFFFFF"/>
              </a:buClr>
              <a:buFont typeface="Arial"/>
              <a:buNone/>
            </a:pPr>
            <a:r>
              <a:rPr lang="ja-JP" altLang="en-US" dirty="0" smtClean="0">
                <a:solidFill>
                  <a:srgbClr val="FFFFFF"/>
                </a:solidFill>
                <a:latin typeface="A-OTF 新ゴ Pr6N R"/>
                <a:ea typeface="A-OTF 新ゴ Pr6N R"/>
                <a:cs typeface="A-OTF 新ゴ Pr6N R"/>
              </a:rPr>
              <a:t>インサイト</a:t>
            </a:r>
            <a:endParaRPr sz="1800" dirty="0">
              <a:solidFill>
                <a:srgbClr val="FFFFFF"/>
              </a:solidFill>
              <a:latin typeface="A-OTF 新ゴ Pr6N R"/>
              <a:ea typeface="A-OTF 新ゴ Pr6N R"/>
              <a:cs typeface="A-OTF 新ゴ Pr6N R"/>
            </a:endParaRPr>
          </a:p>
        </p:txBody>
      </p:sp>
      <p:sp>
        <p:nvSpPr>
          <p:cNvPr id="32" name="Google Shape;108;p19"/>
          <p:cNvSpPr/>
          <p:nvPr/>
        </p:nvSpPr>
        <p:spPr>
          <a:xfrm rot="10800000">
            <a:off x="4794250" y="2883076"/>
            <a:ext cx="1360800" cy="221700"/>
          </a:xfrm>
          <a:prstGeom prst="triangle">
            <a:avLst>
              <a:gd name="adj" fmla="val 50000"/>
            </a:avLst>
          </a:prstGeom>
          <a:solidFill>
            <a:srgbClr val="0C0C0C"/>
          </a:solidFill>
          <a:ln w="9525" cap="flat" cmpd="sng">
            <a:solidFill>
              <a:srgbClr val="000000"/>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i="0" u="none" strike="noStrike" cap="none">
              <a:solidFill>
                <a:srgbClr val="FFFFFF"/>
              </a:solidFill>
              <a:latin typeface="A-OTF 新ゴ Pr6N R"/>
              <a:ea typeface="A-OTF 新ゴ Pr6N R"/>
              <a:cs typeface="A-OTF 新ゴ Pr6N R"/>
              <a:sym typeface="Meiryo"/>
            </a:endParaRPr>
          </a:p>
        </p:txBody>
      </p:sp>
      <p:sp>
        <p:nvSpPr>
          <p:cNvPr id="33" name="Google Shape;109;p19"/>
          <p:cNvSpPr txBox="1"/>
          <p:nvPr/>
        </p:nvSpPr>
        <p:spPr>
          <a:xfrm>
            <a:off x="6178250" y="1599325"/>
            <a:ext cx="2786237" cy="798000"/>
          </a:xfrm>
          <a:prstGeom prst="rect">
            <a:avLst/>
          </a:prstGeom>
          <a:noFill/>
          <a:ln>
            <a:noFill/>
          </a:ln>
        </p:spPr>
        <p:txBody>
          <a:bodyPr spcFirstLastPara="1" wrap="square" lIns="91425" tIns="45700" rIns="91425" bIns="45700" anchor="t" anchorCtr="0">
            <a:noAutofit/>
          </a:bodyPr>
          <a:lstStyle/>
          <a:p>
            <a:pPr lvl="0" algn="l" rtl="0">
              <a:spcBef>
                <a:spcPts val="0"/>
              </a:spcBef>
              <a:spcAft>
                <a:spcPts val="0"/>
              </a:spcAft>
              <a:buClr>
                <a:schemeClr val="dk1"/>
              </a:buClr>
              <a:buSzPts val="1400"/>
            </a:pPr>
            <a:r>
              <a:rPr lang="ja-JP" altLang="en-US" dirty="0" smtClean="0">
                <a:latin typeface="A-OTF 新ゴ Pr6N R"/>
                <a:ea typeface="A-OTF 新ゴ Pr6N R"/>
                <a:cs typeface="A-OTF 新ゴ Pr6N R"/>
              </a:rPr>
              <a:t>視聴率を上昇させる単語、</a:t>
            </a:r>
            <a:endParaRPr lang="en-US" altLang="ja-JP" dirty="0" smtClean="0">
              <a:latin typeface="A-OTF 新ゴ Pr6N R"/>
              <a:ea typeface="A-OTF 新ゴ Pr6N R"/>
              <a:cs typeface="A-OTF 新ゴ Pr6N R"/>
            </a:endParaRPr>
          </a:p>
          <a:p>
            <a:pPr lvl="0" algn="l" rtl="0">
              <a:spcBef>
                <a:spcPts val="0"/>
              </a:spcBef>
              <a:spcAft>
                <a:spcPts val="0"/>
              </a:spcAft>
              <a:buClr>
                <a:schemeClr val="dk1"/>
              </a:buClr>
              <a:buSzPts val="1400"/>
            </a:pPr>
            <a:r>
              <a:rPr lang="ja-JP" altLang="en-US" dirty="0" smtClean="0">
                <a:latin typeface="A-OTF 新ゴ Pr6N R"/>
                <a:ea typeface="A-OTF 新ゴ Pr6N R"/>
                <a:cs typeface="A-OTF 新ゴ Pr6N R"/>
              </a:rPr>
              <a:t>下降させる単語を導出</a:t>
            </a:r>
            <a:endParaRPr lang="en-US" altLang="ja-JP" dirty="0" smtClean="0">
              <a:latin typeface="A-OTF 新ゴ Pr6N R"/>
              <a:ea typeface="A-OTF 新ゴ Pr6N R"/>
              <a:cs typeface="A-OTF 新ゴ Pr6N R"/>
            </a:endParaRPr>
          </a:p>
          <a:p>
            <a:pPr lvl="0" algn="l" rtl="0">
              <a:spcBef>
                <a:spcPts val="0"/>
              </a:spcBef>
              <a:spcAft>
                <a:spcPts val="0"/>
              </a:spcAft>
              <a:buClr>
                <a:schemeClr val="dk1"/>
              </a:buClr>
              <a:buSzPts val="1400"/>
            </a:pPr>
            <a:r>
              <a:rPr lang="en-US" altLang="ja-JP" dirty="0">
                <a:latin typeface="A-OTF 新ゴ Pr6N R"/>
                <a:ea typeface="A-OTF 新ゴ Pr6N R"/>
                <a:cs typeface="A-OTF 新ゴ Pr6N R"/>
              </a:rPr>
              <a:t> </a:t>
            </a:r>
            <a:r>
              <a:rPr lang="en-US" altLang="ja-JP" dirty="0" smtClean="0">
                <a:latin typeface="A-OTF 新ゴ Pr6N R"/>
                <a:ea typeface="A-OTF 新ゴ Pr6N R"/>
                <a:cs typeface="A-OTF 新ゴ Pr6N R"/>
              </a:rPr>
              <a:t>/ </a:t>
            </a:r>
            <a:r>
              <a:rPr lang="ja-JP" altLang="en-US" dirty="0" smtClean="0">
                <a:latin typeface="A-OTF 新ゴ Pr6N R"/>
                <a:ea typeface="A-OTF 新ゴ Pr6N R"/>
                <a:cs typeface="A-OTF 新ゴ Pr6N R"/>
              </a:rPr>
              <a:t>結果からのインサイト</a:t>
            </a:r>
            <a:endParaRPr lang="en-US" altLang="ja-JP" dirty="0" smtClean="0">
              <a:latin typeface="A-OTF 新ゴ Pr6N R"/>
              <a:ea typeface="A-OTF 新ゴ Pr6N R"/>
              <a:cs typeface="A-OTF 新ゴ Pr6N R"/>
            </a:endParaRPr>
          </a:p>
        </p:txBody>
      </p:sp>
      <p:sp>
        <p:nvSpPr>
          <p:cNvPr id="34" name="Google Shape;110;p19"/>
          <p:cNvSpPr/>
          <p:nvPr/>
        </p:nvSpPr>
        <p:spPr>
          <a:xfrm>
            <a:off x="4430403" y="1520761"/>
            <a:ext cx="365100" cy="365100"/>
          </a:xfrm>
          <a:prstGeom prst="flowChartConnector">
            <a:avLst/>
          </a:prstGeom>
          <a:solidFill>
            <a:srgbClr val="6D9E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FFFFF"/>
              </a:buClr>
              <a:buFont typeface="Arial"/>
              <a:buNone/>
            </a:pPr>
            <a:r>
              <a:rPr lang="ja" b="1">
                <a:solidFill>
                  <a:srgbClr val="FFFFFF"/>
                </a:solidFill>
                <a:latin typeface="A-OTF 新ゴ Pr6N R"/>
                <a:ea typeface="A-OTF 新ゴ Pr6N R"/>
                <a:cs typeface="A-OTF 新ゴ Pr6N R"/>
              </a:rPr>
              <a:t>4</a:t>
            </a:r>
            <a:endParaRPr>
              <a:latin typeface="A-OTF 新ゴ Pr6N R"/>
              <a:ea typeface="A-OTF 新ゴ Pr6N R"/>
              <a:cs typeface="A-OTF 新ゴ Pr6N R"/>
            </a:endParaRPr>
          </a:p>
        </p:txBody>
      </p:sp>
      <p:sp>
        <p:nvSpPr>
          <p:cNvPr id="35" name="Google Shape;111;p19"/>
          <p:cNvSpPr/>
          <p:nvPr/>
        </p:nvSpPr>
        <p:spPr>
          <a:xfrm>
            <a:off x="4461837" y="3012851"/>
            <a:ext cx="365100" cy="365100"/>
          </a:xfrm>
          <a:prstGeom prst="flowChartConnector">
            <a:avLst/>
          </a:prstGeom>
          <a:solidFill>
            <a:srgbClr val="6D9E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FFFFF"/>
              </a:buClr>
              <a:buFont typeface="Arial"/>
              <a:buNone/>
            </a:pPr>
            <a:r>
              <a:rPr lang="ja" b="1">
                <a:solidFill>
                  <a:srgbClr val="FFFFFF"/>
                </a:solidFill>
                <a:latin typeface="A-OTF 新ゴ Pr6N R"/>
                <a:ea typeface="A-OTF 新ゴ Pr6N R"/>
                <a:cs typeface="A-OTF 新ゴ Pr6N R"/>
                <a:sym typeface="Meiryo"/>
              </a:rPr>
              <a:t>5</a:t>
            </a:r>
            <a:endParaRPr>
              <a:latin typeface="A-OTF 新ゴ Pr6N R"/>
              <a:ea typeface="A-OTF 新ゴ Pr6N R"/>
              <a:cs typeface="A-OTF 新ゴ Pr6N R"/>
              <a:sym typeface="Meiryo"/>
            </a:endParaRPr>
          </a:p>
        </p:txBody>
      </p:sp>
      <p:cxnSp>
        <p:nvCxnSpPr>
          <p:cNvPr id="36" name="Google Shape;112;p19"/>
          <p:cNvCxnSpPr/>
          <p:nvPr/>
        </p:nvCxnSpPr>
        <p:spPr>
          <a:xfrm>
            <a:off x="6254451" y="1547711"/>
            <a:ext cx="2487600" cy="0"/>
          </a:xfrm>
          <a:prstGeom prst="straightConnector1">
            <a:avLst/>
          </a:prstGeom>
          <a:noFill/>
          <a:ln w="9525" cap="flat" cmpd="sng">
            <a:solidFill>
              <a:srgbClr val="000000"/>
            </a:solidFill>
            <a:prstDash val="solid"/>
            <a:round/>
            <a:headEnd type="none" w="sm" len="sm"/>
            <a:tailEnd type="none" w="sm" len="sm"/>
          </a:ln>
        </p:spPr>
      </p:cxnSp>
      <p:sp>
        <p:nvSpPr>
          <p:cNvPr id="37" name="Google Shape;113;p19"/>
          <p:cNvSpPr txBox="1"/>
          <p:nvPr/>
        </p:nvSpPr>
        <p:spPr>
          <a:xfrm>
            <a:off x="6302752" y="1204088"/>
            <a:ext cx="2487600" cy="3387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Font typeface="Arial"/>
              <a:buNone/>
            </a:pPr>
            <a:r>
              <a:rPr lang="ja-JP" altLang="en-US" sz="1600" dirty="0" smtClean="0">
                <a:solidFill>
                  <a:srgbClr val="000000"/>
                </a:solidFill>
                <a:latin typeface="A-OTF 新ゴ Pr6N R"/>
                <a:ea typeface="A-OTF 新ゴ Pr6N R"/>
                <a:cs typeface="A-OTF 新ゴ Pr6N R"/>
              </a:rPr>
              <a:t>内容</a:t>
            </a:r>
            <a:endParaRPr sz="1600" i="0" u="none" strike="noStrike" cap="none" dirty="0">
              <a:solidFill>
                <a:srgbClr val="000000"/>
              </a:solidFill>
              <a:latin typeface="A-OTF 新ゴ Pr6N R"/>
              <a:ea typeface="A-OTF 新ゴ Pr6N R"/>
              <a:cs typeface="A-OTF 新ゴ Pr6N R"/>
            </a:endParaRPr>
          </a:p>
        </p:txBody>
      </p:sp>
      <p:cxnSp>
        <p:nvCxnSpPr>
          <p:cNvPr id="38" name="Google Shape;115;p19"/>
          <p:cNvCxnSpPr>
            <a:stCxn id="20" idx="2"/>
            <a:endCxn id="31" idx="1"/>
          </p:cNvCxnSpPr>
          <p:nvPr/>
        </p:nvCxnSpPr>
        <p:spPr>
          <a:xfrm rot="16200000">
            <a:off x="927850" y="2323900"/>
            <a:ext cx="3867300" cy="3621000"/>
          </a:xfrm>
          <a:prstGeom prst="bentConnector4">
            <a:avLst>
              <a:gd name="adj1" fmla="val -10609"/>
              <a:gd name="adj2" fmla="val 88737"/>
            </a:avLst>
          </a:prstGeom>
          <a:noFill/>
          <a:ln w="28575" cap="flat" cmpd="sng">
            <a:solidFill>
              <a:schemeClr val="dk2"/>
            </a:solidFill>
            <a:prstDash val="solid"/>
            <a:round/>
            <a:headEnd type="none" w="med" len="med"/>
            <a:tailEnd type="triangle" w="med" len="med"/>
          </a:ln>
        </p:spPr>
      </p:cxnSp>
      <p:sp>
        <p:nvSpPr>
          <p:cNvPr id="39" name="Google Shape;116;p19"/>
          <p:cNvSpPr txBox="1"/>
          <p:nvPr/>
        </p:nvSpPr>
        <p:spPr>
          <a:xfrm>
            <a:off x="1834851" y="1599324"/>
            <a:ext cx="2688300" cy="1181603"/>
          </a:xfrm>
          <a:prstGeom prst="rect">
            <a:avLst/>
          </a:prstGeom>
          <a:noFill/>
          <a:ln>
            <a:noFill/>
          </a:ln>
        </p:spPr>
        <p:txBody>
          <a:bodyPr spcFirstLastPara="1" wrap="square" lIns="91425" tIns="45700" rIns="91425" bIns="45700" anchor="t" anchorCtr="0">
            <a:noAutofit/>
          </a:bodyPr>
          <a:lstStyle/>
          <a:p>
            <a:pPr marR="0" lvl="0" algn="l" rtl="0">
              <a:lnSpc>
                <a:spcPct val="100000"/>
              </a:lnSpc>
              <a:spcBef>
                <a:spcPts val="0"/>
              </a:spcBef>
              <a:spcAft>
                <a:spcPts val="0"/>
              </a:spcAft>
              <a:buClr>
                <a:srgbClr val="000000"/>
              </a:buClr>
              <a:buSzPts val="1400"/>
            </a:pPr>
            <a:r>
              <a:rPr lang="ja-JP" altLang="en-US" dirty="0" smtClean="0">
                <a:latin typeface="A-OTF 新ゴ Pr6N R"/>
                <a:ea typeface="A-OTF 新ゴ Pr6N R"/>
                <a:cs typeface="A-OTF 新ゴ Pr6N R"/>
              </a:rPr>
              <a:t>ドラマの脚本の内容と</a:t>
            </a:r>
            <a:endParaRPr lang="en-US" altLang="ja-JP" dirty="0" smtClean="0">
              <a:latin typeface="A-OTF 新ゴ Pr6N R"/>
              <a:ea typeface="A-OTF 新ゴ Pr6N R"/>
              <a:cs typeface="A-OTF 新ゴ Pr6N R"/>
            </a:endParaRPr>
          </a:p>
          <a:p>
            <a:pPr marR="0" lvl="0" algn="l" rtl="0">
              <a:lnSpc>
                <a:spcPct val="100000"/>
              </a:lnSpc>
              <a:spcBef>
                <a:spcPts val="0"/>
              </a:spcBef>
              <a:spcAft>
                <a:spcPts val="0"/>
              </a:spcAft>
              <a:buClr>
                <a:srgbClr val="000000"/>
              </a:buClr>
              <a:buSzPts val="1400"/>
            </a:pPr>
            <a:r>
              <a:rPr lang="ja-JP" altLang="en-US" dirty="0" smtClean="0">
                <a:latin typeface="A-OTF 新ゴ Pr6N R"/>
                <a:ea typeface="A-OTF 新ゴ Pr6N R"/>
                <a:cs typeface="A-OTF 新ゴ Pr6N R"/>
              </a:rPr>
              <a:t>視聴率の関係性を知る</a:t>
            </a:r>
            <a:endParaRPr lang="en-US" altLang="ja-JP" dirty="0" smtClean="0">
              <a:latin typeface="A-OTF 新ゴ Pr6N R"/>
              <a:ea typeface="A-OTF 新ゴ Pr6N R"/>
              <a:cs typeface="A-OTF 新ゴ Pr6N R"/>
            </a:endParaRPr>
          </a:p>
          <a:p>
            <a:pPr marR="0" lvl="0" algn="l" rtl="0">
              <a:lnSpc>
                <a:spcPct val="100000"/>
              </a:lnSpc>
              <a:spcBef>
                <a:spcPts val="0"/>
              </a:spcBef>
              <a:spcAft>
                <a:spcPts val="0"/>
              </a:spcAft>
              <a:buClr>
                <a:srgbClr val="000000"/>
              </a:buClr>
              <a:buSzPts val="1400"/>
            </a:pPr>
            <a:endParaRPr lang="en-US" altLang="ja-JP" sz="1050" dirty="0" smtClean="0">
              <a:latin typeface="A-OTF 新ゴ Pr6N R"/>
              <a:ea typeface="A-OTF 新ゴ Pr6N R"/>
              <a:cs typeface="A-OTF 新ゴ Pr6N R"/>
            </a:endParaRPr>
          </a:p>
          <a:p>
            <a:pPr marR="0" lvl="0" algn="l" rtl="0">
              <a:lnSpc>
                <a:spcPct val="100000"/>
              </a:lnSpc>
              <a:spcBef>
                <a:spcPts val="0"/>
              </a:spcBef>
              <a:spcAft>
                <a:spcPts val="0"/>
              </a:spcAft>
              <a:buClr>
                <a:srgbClr val="000000"/>
              </a:buClr>
              <a:buSzPts val="1400"/>
            </a:pPr>
            <a:r>
              <a:rPr lang="en-US" altLang="ja-JP" sz="1400" dirty="0" smtClean="0">
                <a:latin typeface="A-OTF 新ゴ Pr6N R"/>
                <a:ea typeface="A-OTF 新ゴ Pr6N R"/>
                <a:cs typeface="A-OTF 新ゴ Pr6N R"/>
              </a:rPr>
              <a:t>(</a:t>
            </a:r>
            <a:r>
              <a:rPr lang="ja-JP" altLang="en-US" sz="1400" dirty="0" smtClean="0">
                <a:latin typeface="A-OTF 新ゴ Pr6N R"/>
                <a:ea typeface="A-OTF 新ゴ Pr6N R"/>
                <a:cs typeface="A-OTF 新ゴ Pr6N R"/>
              </a:rPr>
              <a:t>今後の制作ノウハウとして</a:t>
            </a:r>
            <a:endParaRPr lang="en-US" altLang="ja-JP" sz="1400" dirty="0" smtClean="0">
              <a:latin typeface="A-OTF 新ゴ Pr6N R"/>
              <a:ea typeface="A-OTF 新ゴ Pr6N R"/>
              <a:cs typeface="A-OTF 新ゴ Pr6N R"/>
            </a:endParaRPr>
          </a:p>
          <a:p>
            <a:pPr marR="0" lvl="0" algn="l" rtl="0">
              <a:lnSpc>
                <a:spcPct val="100000"/>
              </a:lnSpc>
              <a:spcBef>
                <a:spcPts val="0"/>
              </a:spcBef>
              <a:spcAft>
                <a:spcPts val="0"/>
              </a:spcAft>
              <a:buClr>
                <a:srgbClr val="000000"/>
              </a:buClr>
              <a:buSzPts val="1400"/>
            </a:pPr>
            <a:r>
              <a:rPr lang="ja-JP" altLang="ja-JP" sz="1400" dirty="0">
                <a:latin typeface="A-OTF 新ゴ Pr6N R"/>
                <a:ea typeface="A-OTF 新ゴ Pr6N R"/>
                <a:cs typeface="A-OTF 新ゴ Pr6N R"/>
              </a:rPr>
              <a:t> </a:t>
            </a:r>
            <a:r>
              <a:rPr lang="ja-JP" altLang="en-US" sz="1400" dirty="0" smtClean="0">
                <a:latin typeface="A-OTF 新ゴ Pr6N R"/>
                <a:ea typeface="A-OTF 新ゴ Pr6N R"/>
                <a:cs typeface="A-OTF 新ゴ Pr6N R"/>
              </a:rPr>
              <a:t>蓄積</a:t>
            </a:r>
            <a:r>
              <a:rPr lang="en-US" altLang="ja-JP" sz="1400" dirty="0" smtClean="0">
                <a:latin typeface="A-OTF 新ゴ Pr6N R"/>
                <a:ea typeface="A-OTF 新ゴ Pr6N R"/>
                <a:cs typeface="A-OTF 新ゴ Pr6N R"/>
              </a:rPr>
              <a:t>)</a:t>
            </a:r>
            <a:endParaRPr sz="1400" dirty="0">
              <a:latin typeface="A-OTF 新ゴ Pr6N R"/>
              <a:ea typeface="A-OTF 新ゴ Pr6N R"/>
              <a:cs typeface="A-OTF 新ゴ Pr6N R"/>
            </a:endParaRPr>
          </a:p>
        </p:txBody>
      </p:sp>
      <p:sp>
        <p:nvSpPr>
          <p:cNvPr id="40" name="正方形/長方形 39"/>
          <p:cNvSpPr/>
          <p:nvPr/>
        </p:nvSpPr>
        <p:spPr>
          <a:xfrm>
            <a:off x="4660080" y="4869160"/>
            <a:ext cx="4314001" cy="1200329"/>
          </a:xfrm>
          <a:prstGeom prst="rect">
            <a:avLst/>
          </a:prstGeom>
        </p:spPr>
        <p:txBody>
          <a:bodyPr wrap="none">
            <a:spAutoFit/>
          </a:bodyPr>
          <a:lstStyle/>
          <a:p>
            <a:r>
              <a:rPr lang="en-US" altLang="ja-JP" dirty="0">
                <a:latin typeface="A-OTF 新ゴ Pr6N R"/>
                <a:ea typeface="A-OTF 新ゴ Pr6N R"/>
                <a:cs typeface="A-OTF 新ゴ Pr6N R"/>
              </a:rPr>
              <a:t>※</a:t>
            </a:r>
            <a:r>
              <a:rPr lang="en-US" altLang="ja-JP" dirty="0" smtClean="0">
                <a:latin typeface="A-OTF 新ゴ Pr6N R"/>
                <a:ea typeface="A-OTF 新ゴ Pr6N R"/>
                <a:cs typeface="A-OTF 新ゴ Pr6N R"/>
              </a:rPr>
              <a:t>EPG</a:t>
            </a:r>
            <a:r>
              <a:rPr lang="ja-JP" altLang="en-US" dirty="0" smtClean="0">
                <a:latin typeface="A-OTF 新ゴ Pr6N R"/>
                <a:ea typeface="A-OTF 新ゴ Pr6N R"/>
                <a:cs typeface="A-OTF 新ゴ Pr6N R"/>
              </a:rPr>
              <a:t>とは</a:t>
            </a:r>
            <a:endParaRPr lang="en-US" altLang="ja-JP" dirty="0" smtClean="0">
              <a:latin typeface="A-OTF 新ゴ Pr6N R"/>
              <a:ea typeface="A-OTF 新ゴ Pr6N R"/>
              <a:cs typeface="A-OTF 新ゴ Pr6N R"/>
            </a:endParaRPr>
          </a:p>
          <a:p>
            <a:r>
              <a:rPr lang="ja-JP" altLang="ja-JP" dirty="0">
                <a:latin typeface="A-OTF 新ゴ Pr6N R"/>
                <a:ea typeface="A-OTF 新ゴ Pr6N R"/>
                <a:cs typeface="A-OTF 新ゴ Pr6N R"/>
              </a:rPr>
              <a:t>　</a:t>
            </a:r>
            <a:r>
              <a:rPr lang="ja-JP" altLang="en-US" dirty="0" smtClean="0">
                <a:latin typeface="A-OTF 新ゴ Pr6N R"/>
                <a:ea typeface="A-OTF 新ゴ Pr6N R"/>
                <a:cs typeface="A-OTF 新ゴ Pr6N R"/>
              </a:rPr>
              <a:t>　詳細な番組表。</a:t>
            </a:r>
            <a:endParaRPr lang="en-US" altLang="ja-JP" dirty="0" smtClean="0">
              <a:latin typeface="A-OTF 新ゴ Pr6N R"/>
              <a:ea typeface="A-OTF 新ゴ Pr6N R"/>
              <a:cs typeface="A-OTF 新ゴ Pr6N R"/>
            </a:endParaRPr>
          </a:p>
          <a:p>
            <a:r>
              <a:rPr lang="en-US" altLang="ja-JP" dirty="0">
                <a:latin typeface="A-OTF 新ゴ Pr6N R"/>
                <a:ea typeface="A-OTF 新ゴ Pr6N R"/>
                <a:cs typeface="A-OTF 新ゴ Pr6N R"/>
              </a:rPr>
              <a:t> </a:t>
            </a:r>
            <a:r>
              <a:rPr lang="en-US" altLang="ja-JP" dirty="0" smtClean="0">
                <a:latin typeface="A-OTF 新ゴ Pr6N R"/>
                <a:ea typeface="A-OTF 新ゴ Pr6N R"/>
                <a:cs typeface="A-OTF 新ゴ Pr6N R"/>
              </a:rPr>
              <a:t>    </a:t>
            </a:r>
            <a:r>
              <a:rPr lang="ja-JP" altLang="en-US" dirty="0" smtClean="0">
                <a:latin typeface="A-OTF 新ゴ Pr6N R"/>
                <a:ea typeface="A-OTF 新ゴ Pr6N R"/>
                <a:cs typeface="A-OTF 新ゴ Pr6N R"/>
              </a:rPr>
              <a:t> </a:t>
            </a:r>
            <a:r>
              <a:rPr lang="en-US" altLang="ja-JP" dirty="0" smtClean="0">
                <a:latin typeface="A-OTF 新ゴ Pr6N R"/>
                <a:ea typeface="A-OTF 新ゴ Pr6N R"/>
                <a:cs typeface="A-OTF 新ゴ Pr6N R"/>
              </a:rPr>
              <a:t>d</a:t>
            </a:r>
            <a:r>
              <a:rPr lang="ja-JP" altLang="en-US" dirty="0" smtClean="0">
                <a:latin typeface="A-OTF 新ゴ Pr6N R"/>
                <a:ea typeface="A-OTF 新ゴ Pr6N R"/>
                <a:cs typeface="A-OTF 新ゴ Pr6N R"/>
              </a:rPr>
              <a:t>ボタン押下で見ることができ、</a:t>
            </a:r>
            <a:endParaRPr lang="en-US" altLang="ja-JP" dirty="0" smtClean="0">
              <a:latin typeface="A-OTF 新ゴ Pr6N R"/>
              <a:ea typeface="A-OTF 新ゴ Pr6N R"/>
              <a:cs typeface="A-OTF 新ゴ Pr6N R"/>
            </a:endParaRPr>
          </a:p>
          <a:p>
            <a:r>
              <a:rPr lang="ja-JP" altLang="ja-JP" dirty="0">
                <a:latin typeface="A-OTF 新ゴ Pr6N R"/>
                <a:ea typeface="A-OTF 新ゴ Pr6N R"/>
                <a:cs typeface="A-OTF 新ゴ Pr6N R"/>
              </a:rPr>
              <a:t>　</a:t>
            </a:r>
            <a:r>
              <a:rPr lang="ja-JP" altLang="en-US" dirty="0" smtClean="0">
                <a:latin typeface="A-OTF 新ゴ Pr6N R"/>
                <a:ea typeface="A-OTF 新ゴ Pr6N R"/>
                <a:cs typeface="A-OTF 新ゴ Pr6N R"/>
              </a:rPr>
              <a:t>　新聞の番組表より詳細な情報を記載</a:t>
            </a:r>
            <a:endParaRPr lang="ja-JP" altLang="en-US" dirty="0">
              <a:latin typeface="A-OTF 新ゴ Pr6N R"/>
              <a:ea typeface="A-OTF 新ゴ Pr6N R"/>
              <a:cs typeface="A-OTF 新ゴ Pr6N R"/>
            </a:endParaRPr>
          </a:p>
        </p:txBody>
      </p:sp>
      <p:sp>
        <p:nvSpPr>
          <p:cNvPr id="41" name="Google Shape;109;p19"/>
          <p:cNvSpPr txBox="1"/>
          <p:nvPr/>
        </p:nvSpPr>
        <p:spPr>
          <a:xfrm>
            <a:off x="6300192" y="3284984"/>
            <a:ext cx="2843808" cy="798000"/>
          </a:xfrm>
          <a:prstGeom prst="rect">
            <a:avLst/>
          </a:prstGeom>
          <a:noFill/>
          <a:ln>
            <a:noFill/>
          </a:ln>
        </p:spPr>
        <p:txBody>
          <a:bodyPr spcFirstLastPara="1" wrap="square" lIns="91425" tIns="45700" rIns="91425" bIns="45700" anchor="t" anchorCtr="0">
            <a:noAutofit/>
          </a:bodyPr>
          <a:lstStyle/>
          <a:p>
            <a:pPr lvl="0" algn="l" rtl="0">
              <a:spcBef>
                <a:spcPts val="0"/>
              </a:spcBef>
              <a:spcAft>
                <a:spcPts val="0"/>
              </a:spcAft>
              <a:buClr>
                <a:schemeClr val="dk1"/>
              </a:buClr>
              <a:buSzPts val="1400"/>
            </a:pPr>
            <a:r>
              <a:rPr lang="ja-JP" altLang="en-US" dirty="0" smtClean="0">
                <a:latin typeface="A-OTF 新ゴ Pr6N R"/>
                <a:ea typeface="A-OTF 新ゴ Pr6N R"/>
                <a:cs typeface="A-OTF 新ゴ Pr6N R"/>
              </a:rPr>
              <a:t>結果を制作現場に</a:t>
            </a:r>
            <a:endParaRPr lang="en-US" altLang="ja-JP" dirty="0" smtClean="0">
              <a:latin typeface="A-OTF 新ゴ Pr6N R"/>
              <a:ea typeface="A-OTF 新ゴ Pr6N R"/>
              <a:cs typeface="A-OTF 新ゴ Pr6N R"/>
            </a:endParaRPr>
          </a:p>
          <a:p>
            <a:pPr lvl="0" algn="l" rtl="0">
              <a:spcBef>
                <a:spcPts val="0"/>
              </a:spcBef>
              <a:spcAft>
                <a:spcPts val="0"/>
              </a:spcAft>
              <a:buClr>
                <a:schemeClr val="dk1"/>
              </a:buClr>
              <a:buSzPts val="1400"/>
            </a:pPr>
            <a:r>
              <a:rPr lang="ja-JP" altLang="en-US" dirty="0" smtClean="0">
                <a:latin typeface="A-OTF 新ゴ Pr6N R"/>
                <a:ea typeface="A-OTF 新ゴ Pr6N R"/>
                <a:cs typeface="A-OTF 新ゴ Pr6N R"/>
              </a:rPr>
              <a:t>アンオフィシャルに共有</a:t>
            </a:r>
            <a:endParaRPr lang="en-US" altLang="ja-JP" dirty="0" smtClean="0">
              <a:latin typeface="A-OTF 新ゴ Pr6N R"/>
              <a:ea typeface="A-OTF 新ゴ Pr6N R"/>
              <a:cs typeface="A-OTF 新ゴ Pr6N R"/>
            </a:endParaRPr>
          </a:p>
        </p:txBody>
      </p:sp>
    </p:spTree>
    <p:extLst>
      <p:ext uri="{BB962C8B-B14F-4D97-AF65-F5344CB8AC3E}">
        <p14:creationId xmlns:p14="http://schemas.microsoft.com/office/powerpoint/2010/main" val="842306582"/>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6661727"/>
            <a:ext cx="9144000" cy="191694"/>
          </a:xfrm>
          <a:prstGeom prst="rect">
            <a:avLst/>
          </a:prstGeom>
        </p:spPr>
      </p:pic>
      <p:sp>
        <p:nvSpPr>
          <p:cNvPr id="10" name="Rectangle 150"/>
          <p:cNvSpPr txBox="1">
            <a:spLocks noChangeArrowheads="1"/>
          </p:cNvSpPr>
          <p:nvPr/>
        </p:nvSpPr>
        <p:spPr bwMode="auto">
          <a:xfrm>
            <a:off x="708826" y="574508"/>
            <a:ext cx="8435174" cy="56166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ea typeface="ＭＳ Ｐゴシック" charset="0"/>
                <a:cs typeface="Arial" charset="0"/>
              </a:defRPr>
            </a:lvl2pPr>
            <a:lvl3pPr algn="ctr" rtl="0" fontAlgn="base">
              <a:spcBef>
                <a:spcPct val="0"/>
              </a:spcBef>
              <a:spcAft>
                <a:spcPct val="0"/>
              </a:spcAft>
              <a:defRPr sz="4400">
                <a:solidFill>
                  <a:schemeClr val="tx2"/>
                </a:solidFill>
                <a:latin typeface="Arial" charset="0"/>
                <a:ea typeface="ＭＳ Ｐゴシック" charset="0"/>
                <a:cs typeface="Arial" charset="0"/>
              </a:defRPr>
            </a:lvl3pPr>
            <a:lvl4pPr algn="ctr" rtl="0" fontAlgn="base">
              <a:spcBef>
                <a:spcPct val="0"/>
              </a:spcBef>
              <a:spcAft>
                <a:spcPct val="0"/>
              </a:spcAft>
              <a:defRPr sz="4400">
                <a:solidFill>
                  <a:schemeClr val="tx2"/>
                </a:solidFill>
                <a:latin typeface="Arial" charset="0"/>
                <a:ea typeface="ＭＳ Ｐゴシック" charset="0"/>
                <a:cs typeface="Arial" charset="0"/>
              </a:defRPr>
            </a:lvl4pPr>
            <a:lvl5pPr algn="ctr" rtl="0" fontAlgn="base">
              <a:spcBef>
                <a:spcPct val="0"/>
              </a:spcBef>
              <a:spcAft>
                <a:spcPct val="0"/>
              </a:spcAft>
              <a:defRPr sz="4400">
                <a:solidFill>
                  <a:schemeClr val="tx2"/>
                </a:solidFill>
                <a:latin typeface="Arial" charset="0"/>
                <a:ea typeface="ＭＳ Ｐゴシック" charset="0"/>
                <a:cs typeface="Arial" charset="0"/>
              </a:defRPr>
            </a:lvl5pPr>
            <a:lvl6pPr marL="457200" algn="ctr" rtl="0" fontAlgn="base">
              <a:spcBef>
                <a:spcPct val="0"/>
              </a:spcBef>
              <a:spcAft>
                <a:spcPct val="0"/>
              </a:spcAft>
              <a:defRPr sz="4400">
                <a:solidFill>
                  <a:schemeClr val="tx2"/>
                </a:solidFill>
                <a:latin typeface="Arial" charset="0"/>
                <a:ea typeface="ＭＳ Ｐゴシック" charset="0"/>
                <a:cs typeface="Arial" charset="0"/>
              </a:defRPr>
            </a:lvl6pPr>
            <a:lvl7pPr marL="914400" algn="ctr" rtl="0" fontAlgn="base">
              <a:spcBef>
                <a:spcPct val="0"/>
              </a:spcBef>
              <a:spcAft>
                <a:spcPct val="0"/>
              </a:spcAft>
              <a:defRPr sz="4400">
                <a:solidFill>
                  <a:schemeClr val="tx2"/>
                </a:solidFill>
                <a:latin typeface="Arial" charset="0"/>
                <a:ea typeface="ＭＳ Ｐゴシック" charset="0"/>
                <a:cs typeface="Arial" charset="0"/>
              </a:defRPr>
            </a:lvl7pPr>
            <a:lvl8pPr marL="1371600" algn="ctr" rtl="0" fontAlgn="base">
              <a:spcBef>
                <a:spcPct val="0"/>
              </a:spcBef>
              <a:spcAft>
                <a:spcPct val="0"/>
              </a:spcAft>
              <a:defRPr sz="4400">
                <a:solidFill>
                  <a:schemeClr val="tx2"/>
                </a:solidFill>
                <a:latin typeface="Arial" charset="0"/>
                <a:ea typeface="ＭＳ Ｐゴシック" charset="0"/>
                <a:cs typeface="Arial" charset="0"/>
              </a:defRPr>
            </a:lvl8pPr>
            <a:lvl9pPr marL="1828800" algn="ctr" rtl="0" fontAlgn="base">
              <a:spcBef>
                <a:spcPct val="0"/>
              </a:spcBef>
              <a:spcAft>
                <a:spcPct val="0"/>
              </a:spcAft>
              <a:defRPr sz="4400">
                <a:solidFill>
                  <a:schemeClr val="tx2"/>
                </a:solidFill>
                <a:latin typeface="Arial" charset="0"/>
                <a:ea typeface="ＭＳ Ｐゴシック" charset="0"/>
                <a:cs typeface="Arial" charset="0"/>
              </a:defRPr>
            </a:lvl9pPr>
          </a:lstStyle>
          <a:p>
            <a:pPr algn="l"/>
            <a:endParaRPr lang="en-US" altLang="ja-JP" sz="2400" dirty="0">
              <a:solidFill>
                <a:schemeClr val="tx1"/>
              </a:solidFill>
              <a:latin typeface="A-OTF 新ゴ Pr6N R"/>
              <a:ea typeface="A-OTF 新ゴ Pr6N R"/>
              <a:cs typeface="A-OTF 新ゴ Pr6N R"/>
            </a:endParaRPr>
          </a:p>
        </p:txBody>
      </p:sp>
      <p:pic>
        <p:nvPicPr>
          <p:cNvPr id="5" name="図 4"/>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188641"/>
            <a:ext cx="9144000" cy="72007"/>
          </a:xfrm>
          <a:prstGeom prst="rect">
            <a:avLst/>
          </a:prstGeom>
        </p:spPr>
      </p:pic>
      <p:sp>
        <p:nvSpPr>
          <p:cNvPr id="3" name="スライド番号プレースホルダー 2"/>
          <p:cNvSpPr>
            <a:spLocks noGrp="1"/>
          </p:cNvSpPr>
          <p:nvPr>
            <p:ph type="sldNum" sz="quarter" idx="12"/>
          </p:nvPr>
        </p:nvSpPr>
        <p:spPr/>
        <p:txBody>
          <a:bodyPr/>
          <a:lstStyle/>
          <a:p>
            <a:fld id="{C68BA38C-F6F2-DE4B-BB36-4202AA432CFB}" type="slidenum">
              <a:rPr lang="es-ES" altLang="ja-JP" smtClean="0">
                <a:latin typeface="A-OTF 新ゴ Pr6N R"/>
                <a:ea typeface="A-OTF 新ゴ Pr6N R"/>
                <a:cs typeface="A-OTF 新ゴ Pr6N R"/>
              </a:rPr>
              <a:pPr/>
              <a:t>14</a:t>
            </a:fld>
            <a:endParaRPr lang="es-ES" altLang="ja-JP">
              <a:latin typeface="A-OTF 新ゴ Pr6N R"/>
              <a:ea typeface="A-OTF 新ゴ Pr6N R"/>
              <a:cs typeface="A-OTF 新ゴ Pr6N R"/>
            </a:endParaRPr>
          </a:p>
        </p:txBody>
      </p:sp>
      <p:sp>
        <p:nvSpPr>
          <p:cNvPr id="8" name="Rectangle 150"/>
          <p:cNvSpPr txBox="1">
            <a:spLocks noChangeArrowheads="1"/>
          </p:cNvSpPr>
          <p:nvPr/>
        </p:nvSpPr>
        <p:spPr bwMode="auto">
          <a:xfrm>
            <a:off x="706658" y="620688"/>
            <a:ext cx="7776864" cy="7200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ea typeface="ＭＳ Ｐゴシック" charset="0"/>
                <a:cs typeface="Arial" charset="0"/>
              </a:defRPr>
            </a:lvl2pPr>
            <a:lvl3pPr algn="ctr" rtl="0" fontAlgn="base">
              <a:spcBef>
                <a:spcPct val="0"/>
              </a:spcBef>
              <a:spcAft>
                <a:spcPct val="0"/>
              </a:spcAft>
              <a:defRPr sz="4400">
                <a:solidFill>
                  <a:schemeClr val="tx2"/>
                </a:solidFill>
                <a:latin typeface="Arial" charset="0"/>
                <a:ea typeface="ＭＳ Ｐゴシック" charset="0"/>
                <a:cs typeface="Arial" charset="0"/>
              </a:defRPr>
            </a:lvl3pPr>
            <a:lvl4pPr algn="ctr" rtl="0" fontAlgn="base">
              <a:spcBef>
                <a:spcPct val="0"/>
              </a:spcBef>
              <a:spcAft>
                <a:spcPct val="0"/>
              </a:spcAft>
              <a:defRPr sz="4400">
                <a:solidFill>
                  <a:schemeClr val="tx2"/>
                </a:solidFill>
                <a:latin typeface="Arial" charset="0"/>
                <a:ea typeface="ＭＳ Ｐゴシック" charset="0"/>
                <a:cs typeface="Arial" charset="0"/>
              </a:defRPr>
            </a:lvl4pPr>
            <a:lvl5pPr algn="ctr" rtl="0" fontAlgn="base">
              <a:spcBef>
                <a:spcPct val="0"/>
              </a:spcBef>
              <a:spcAft>
                <a:spcPct val="0"/>
              </a:spcAft>
              <a:defRPr sz="4400">
                <a:solidFill>
                  <a:schemeClr val="tx2"/>
                </a:solidFill>
                <a:latin typeface="Arial" charset="0"/>
                <a:ea typeface="ＭＳ Ｐゴシック" charset="0"/>
                <a:cs typeface="Arial" charset="0"/>
              </a:defRPr>
            </a:lvl5pPr>
            <a:lvl6pPr marL="457200" algn="ctr" rtl="0" fontAlgn="base">
              <a:spcBef>
                <a:spcPct val="0"/>
              </a:spcBef>
              <a:spcAft>
                <a:spcPct val="0"/>
              </a:spcAft>
              <a:defRPr sz="4400">
                <a:solidFill>
                  <a:schemeClr val="tx2"/>
                </a:solidFill>
                <a:latin typeface="Arial" charset="0"/>
                <a:ea typeface="ＭＳ Ｐゴシック" charset="0"/>
                <a:cs typeface="Arial" charset="0"/>
              </a:defRPr>
            </a:lvl6pPr>
            <a:lvl7pPr marL="914400" algn="ctr" rtl="0" fontAlgn="base">
              <a:spcBef>
                <a:spcPct val="0"/>
              </a:spcBef>
              <a:spcAft>
                <a:spcPct val="0"/>
              </a:spcAft>
              <a:defRPr sz="4400">
                <a:solidFill>
                  <a:schemeClr val="tx2"/>
                </a:solidFill>
                <a:latin typeface="Arial" charset="0"/>
                <a:ea typeface="ＭＳ Ｐゴシック" charset="0"/>
                <a:cs typeface="Arial" charset="0"/>
              </a:defRPr>
            </a:lvl7pPr>
            <a:lvl8pPr marL="1371600" algn="ctr" rtl="0" fontAlgn="base">
              <a:spcBef>
                <a:spcPct val="0"/>
              </a:spcBef>
              <a:spcAft>
                <a:spcPct val="0"/>
              </a:spcAft>
              <a:defRPr sz="4400">
                <a:solidFill>
                  <a:schemeClr val="tx2"/>
                </a:solidFill>
                <a:latin typeface="Arial" charset="0"/>
                <a:ea typeface="ＭＳ Ｐゴシック" charset="0"/>
                <a:cs typeface="Arial" charset="0"/>
              </a:defRPr>
            </a:lvl8pPr>
            <a:lvl9pPr marL="1828800" algn="ctr" rtl="0" fontAlgn="base">
              <a:spcBef>
                <a:spcPct val="0"/>
              </a:spcBef>
              <a:spcAft>
                <a:spcPct val="0"/>
              </a:spcAft>
              <a:defRPr sz="4400">
                <a:solidFill>
                  <a:schemeClr val="tx2"/>
                </a:solidFill>
                <a:latin typeface="Arial" charset="0"/>
                <a:ea typeface="ＭＳ Ｐゴシック" charset="0"/>
                <a:cs typeface="Arial" charset="0"/>
              </a:defRPr>
            </a:lvl9pPr>
          </a:lstStyle>
          <a:p>
            <a:pPr algn="l"/>
            <a:r>
              <a:rPr lang="en-US" altLang="ja-JP" sz="3600" dirty="0" smtClean="0">
                <a:solidFill>
                  <a:schemeClr val="tx1"/>
                </a:solidFill>
                <a:latin typeface="A-OTF 新ゴ Pr6N R"/>
                <a:ea typeface="A-OTF 新ゴ Pr6N R"/>
                <a:cs typeface="A-OTF 新ゴ Pr6N R"/>
              </a:rPr>
              <a:t>◆①</a:t>
            </a:r>
            <a:r>
              <a:rPr lang="ja-JP" altLang="en-US" sz="3600" dirty="0" smtClean="0">
                <a:latin typeface="A-OTF 新ゴ Pr6N R"/>
                <a:ea typeface="A-OTF 新ゴ Pr6N R"/>
                <a:cs typeface="A-OTF 新ゴ Pr6N R"/>
              </a:rPr>
              <a:t>分析</a:t>
            </a:r>
            <a:r>
              <a:rPr lang="ja-JP" altLang="en-US" sz="3600" dirty="0">
                <a:latin typeface="A-OTF 新ゴ Pr6N R"/>
                <a:ea typeface="A-OTF 新ゴ Pr6N R"/>
                <a:cs typeface="A-OTF 新ゴ Pr6N R"/>
              </a:rPr>
              <a:t>の目的</a:t>
            </a:r>
            <a:endParaRPr lang="es-ES" altLang="ja-JP" sz="2800" dirty="0">
              <a:solidFill>
                <a:schemeClr val="tx1"/>
              </a:solidFill>
              <a:latin typeface="A-OTF 新ゴ Pr6N R"/>
              <a:ea typeface="A-OTF 新ゴ Pr6N R"/>
              <a:cs typeface="A-OTF 新ゴ Pr6N R"/>
            </a:endParaRPr>
          </a:p>
        </p:txBody>
      </p:sp>
      <p:sp>
        <p:nvSpPr>
          <p:cNvPr id="9" name="角丸四角形 8"/>
          <p:cNvSpPr/>
          <p:nvPr/>
        </p:nvSpPr>
        <p:spPr bwMode="auto">
          <a:xfrm>
            <a:off x="683568" y="1340768"/>
            <a:ext cx="7920880" cy="1944216"/>
          </a:xfrm>
          <a:prstGeom prst="roundRect">
            <a:avLst>
              <a:gd name="adj" fmla="val 8900"/>
            </a:avLst>
          </a:prstGeom>
          <a:solidFill>
            <a:srgbClr val="FFFFFF"/>
          </a:solidFill>
          <a:ln w="19050" cap="flat" cmpd="sng" algn="ctr">
            <a:solidFill>
              <a:schemeClr val="accent6">
                <a:lumMod val="60000"/>
                <a:lumOff val="40000"/>
              </a:schemeClr>
            </a:solidFill>
            <a:prstDash val="solid"/>
            <a:round/>
            <a:headEnd type="none" w="med" len="med"/>
            <a:tailEnd type="none" w="med" len="med"/>
          </a:ln>
          <a:effectLst>
            <a:glow rad="228600">
              <a:schemeClr val="accent1">
                <a:satMod val="175000"/>
                <a:alpha val="40000"/>
              </a:schemeClr>
            </a:glow>
          </a:effectLst>
          <a:extLst/>
        </p:spPr>
        <p:txBody>
          <a:bodyPr vert="horz" wrap="square" lIns="91440" tIns="45720" rIns="91440" bIns="45720" numCol="1" rtlCol="0" anchor="t" anchorCtr="0" compatLnSpc="1">
            <a:prstTxWarp prst="textNoShape">
              <a:avLst/>
            </a:prstTxWarp>
          </a:bodyPr>
          <a:lstStyle/>
          <a:p>
            <a:r>
              <a:rPr lang="ja-JP" altLang="en-US" dirty="0" smtClean="0">
                <a:latin typeface="A-OTF 新ゴ Pr6N R"/>
                <a:ea typeface="A-OTF 新ゴ Pr6N R"/>
                <a:cs typeface="A-OTF 新ゴ Pr6N R"/>
              </a:rPr>
              <a:t>ドラマの脚本のクオリティ・精度の向上。</a:t>
            </a:r>
            <a:endParaRPr lang="en-US" altLang="ja-JP" dirty="0" smtClean="0">
              <a:latin typeface="A-OTF 新ゴ Pr6N R"/>
              <a:ea typeface="A-OTF 新ゴ Pr6N R"/>
              <a:cs typeface="A-OTF 新ゴ Pr6N R"/>
            </a:endParaRPr>
          </a:p>
          <a:p>
            <a:r>
              <a:rPr lang="ja-JP" altLang="en-US" dirty="0" smtClean="0">
                <a:latin typeface="A-OTF 新ゴ Pr6N R"/>
                <a:ea typeface="A-OTF 新ゴ Pr6N R"/>
                <a:cs typeface="A-OTF 新ゴ Pr6N R"/>
              </a:rPr>
              <a:t>そのために各回の詳細番組表の文字列データを特徴量として用いる。</a:t>
            </a:r>
            <a:endParaRPr lang="en-US" altLang="ja-JP" dirty="0" smtClean="0">
              <a:latin typeface="A-OTF 新ゴ Pr6N R"/>
              <a:ea typeface="A-OTF 新ゴ Pr6N R"/>
              <a:cs typeface="A-OTF 新ゴ Pr6N R"/>
            </a:endParaRPr>
          </a:p>
          <a:p>
            <a:endParaRPr lang="en-US" altLang="ja-JP" dirty="0">
              <a:latin typeface="A-OTF 新ゴ Pr6N R"/>
              <a:ea typeface="A-OTF 新ゴ Pr6N R"/>
              <a:cs typeface="A-OTF 新ゴ Pr6N R"/>
            </a:endParaRPr>
          </a:p>
          <a:p>
            <a:r>
              <a:rPr lang="en-US" altLang="ja-JP" dirty="0" smtClean="0">
                <a:latin typeface="A-OTF 新ゴ Pr6N R"/>
                <a:ea typeface="A-OTF 新ゴ Pr6N R"/>
                <a:cs typeface="A-OTF 新ゴ Pr6N R"/>
              </a:rPr>
              <a:t>-</a:t>
            </a:r>
            <a:r>
              <a:rPr lang="ja-JP" altLang="en-US" dirty="0" smtClean="0">
                <a:latin typeface="A-OTF 新ゴ Pr6N R"/>
                <a:ea typeface="A-OTF 新ゴ Pr6N R"/>
                <a:cs typeface="A-OTF 新ゴ Pr6N R"/>
              </a:rPr>
              <a:t>ドラマにおける脚本の重要性を説明するのは</a:t>
            </a:r>
            <a:r>
              <a:rPr lang="en-US" altLang="ja-JP" dirty="0" smtClean="0">
                <a:latin typeface="A-OTF 新ゴ Pr6N R"/>
                <a:ea typeface="A-OTF 新ゴ Pr6N R"/>
                <a:cs typeface="A-OTF 新ゴ Pr6N R"/>
              </a:rPr>
              <a:t>(</a:t>
            </a:r>
            <a:r>
              <a:rPr lang="ja-JP" altLang="en-US" dirty="0" smtClean="0">
                <a:latin typeface="A-OTF 新ゴ Pr6N R"/>
                <a:ea typeface="A-OTF 新ゴ Pr6N R"/>
                <a:cs typeface="A-OTF 新ゴ Pr6N R"/>
              </a:rPr>
              <a:t>当然すぎて</a:t>
            </a:r>
            <a:r>
              <a:rPr lang="en-US" altLang="ja-JP" dirty="0" smtClean="0">
                <a:latin typeface="A-OTF 新ゴ Pr6N R"/>
                <a:ea typeface="A-OTF 新ゴ Pr6N R"/>
                <a:cs typeface="A-OTF 新ゴ Pr6N R"/>
              </a:rPr>
              <a:t>)</a:t>
            </a:r>
            <a:r>
              <a:rPr lang="ja-JP" altLang="en-US" dirty="0" smtClean="0">
                <a:latin typeface="A-OTF 新ゴ Pr6N R"/>
                <a:ea typeface="A-OTF 新ゴ Pr6N R"/>
                <a:cs typeface="A-OTF 新ゴ Pr6N R"/>
              </a:rPr>
              <a:t>難しい</a:t>
            </a:r>
            <a:endParaRPr lang="en-US" altLang="ja-JP" dirty="0" smtClean="0">
              <a:latin typeface="A-OTF 新ゴ Pr6N R"/>
              <a:ea typeface="A-OTF 新ゴ Pr6N R"/>
              <a:cs typeface="A-OTF 新ゴ Pr6N R"/>
            </a:endParaRPr>
          </a:p>
          <a:p>
            <a:r>
              <a:rPr lang="en-US" altLang="ja-JP" dirty="0">
                <a:latin typeface="A-OTF 新ゴ Pr6N R"/>
                <a:ea typeface="A-OTF 新ゴ Pr6N R"/>
                <a:cs typeface="A-OTF 新ゴ Pr6N R"/>
              </a:rPr>
              <a:t>-</a:t>
            </a:r>
            <a:r>
              <a:rPr lang="ja-JP" altLang="en-US" dirty="0">
                <a:latin typeface="A-OTF 新ゴ Pr6N R"/>
                <a:ea typeface="A-OTF 新ゴ Pr6N R"/>
                <a:cs typeface="A-OTF 新ゴ Pr6N R"/>
              </a:rPr>
              <a:t>その回のあらすじが書かれており、時系列的に、ドラマの脚本</a:t>
            </a:r>
            <a:r>
              <a:rPr lang="ja-JP" altLang="en-US" dirty="0" smtClean="0">
                <a:latin typeface="A-OTF 新ゴ Pr6N R"/>
                <a:ea typeface="A-OTF 新ゴ Pr6N R"/>
                <a:cs typeface="A-OTF 新ゴ Pr6N R"/>
              </a:rPr>
              <a:t>を</a:t>
            </a:r>
            <a:endParaRPr lang="en-US" altLang="ja-JP" dirty="0" smtClean="0">
              <a:latin typeface="A-OTF 新ゴ Pr6N R"/>
              <a:ea typeface="A-OTF 新ゴ Pr6N R"/>
              <a:cs typeface="A-OTF 新ゴ Pr6N R"/>
            </a:endParaRPr>
          </a:p>
          <a:p>
            <a:r>
              <a:rPr lang="en-US" altLang="ja-JP" dirty="0" smtClean="0">
                <a:latin typeface="A-OTF 新ゴ Pr6N R"/>
                <a:ea typeface="A-OTF 新ゴ Pr6N R"/>
                <a:cs typeface="A-OTF 新ゴ Pr6N R"/>
              </a:rPr>
              <a:t> </a:t>
            </a:r>
            <a:r>
              <a:rPr lang="ja-JP" altLang="en-US" dirty="0" smtClean="0">
                <a:latin typeface="A-OTF 新ゴ Pr6N R"/>
                <a:ea typeface="A-OTF 新ゴ Pr6N R"/>
                <a:cs typeface="A-OTF 新ゴ Pr6N R"/>
              </a:rPr>
              <a:t>説明</a:t>
            </a:r>
            <a:r>
              <a:rPr lang="ja-JP" altLang="en-US" dirty="0">
                <a:latin typeface="A-OTF 新ゴ Pr6N R"/>
                <a:ea typeface="A-OTF 新ゴ Pr6N R"/>
                <a:cs typeface="A-OTF 新ゴ Pr6N R"/>
              </a:rPr>
              <a:t>する特徴量と</a:t>
            </a:r>
            <a:r>
              <a:rPr lang="ja-JP" altLang="en-US" dirty="0" smtClean="0">
                <a:latin typeface="A-OTF 新ゴ Pr6N R"/>
                <a:ea typeface="A-OTF 新ゴ Pr6N R"/>
                <a:cs typeface="A-OTF 新ゴ Pr6N R"/>
              </a:rPr>
              <a:t>なる</a:t>
            </a:r>
            <a:endParaRPr lang="en-US" altLang="ja-JP" dirty="0">
              <a:latin typeface="A-OTF 新ゴ Pr6N R"/>
              <a:ea typeface="A-OTF 新ゴ Pr6N R"/>
              <a:cs typeface="A-OTF 新ゴ Pr6N R"/>
            </a:endParaRPr>
          </a:p>
        </p:txBody>
      </p:sp>
      <p:sp>
        <p:nvSpPr>
          <p:cNvPr id="4" name="正方形/長方形 3"/>
          <p:cNvSpPr/>
          <p:nvPr/>
        </p:nvSpPr>
        <p:spPr>
          <a:xfrm>
            <a:off x="3992493" y="248414"/>
            <a:ext cx="5404043" cy="430887"/>
          </a:xfrm>
          <a:prstGeom prst="rect">
            <a:avLst/>
          </a:prstGeom>
        </p:spPr>
        <p:txBody>
          <a:bodyPr wrap="none">
            <a:spAutoFit/>
          </a:bodyPr>
          <a:lstStyle/>
          <a:p>
            <a:r>
              <a:rPr lang="ja-JP" altLang="en-US" sz="2200" dirty="0" smtClean="0">
                <a:latin typeface="A-OTF 新ゴ Pr6N R"/>
                <a:ea typeface="A-OTF 新ゴ Pr6N R"/>
                <a:cs typeface="A-OTF 新ゴ Pr6N R"/>
              </a:rPr>
              <a:t>メイン</a:t>
            </a:r>
            <a:r>
              <a:rPr lang="en-US" altLang="ja-JP" sz="2200" dirty="0" smtClean="0">
                <a:latin typeface="A-OTF 新ゴ Pr6N R"/>
                <a:ea typeface="A-OTF 新ゴ Pr6N R"/>
                <a:cs typeface="A-OTF 新ゴ Pr6N R"/>
              </a:rPr>
              <a:t>｢</a:t>
            </a:r>
            <a:r>
              <a:rPr lang="ja-JP" altLang="en-US" sz="2200" dirty="0" smtClean="0">
                <a:latin typeface="A-OTF 新ゴ Pr6N R"/>
                <a:ea typeface="A-OTF 新ゴ Pr6N R"/>
                <a:cs typeface="A-OTF 新ゴ Pr6N R"/>
              </a:rPr>
              <a:t>番組表</a:t>
            </a:r>
            <a:r>
              <a:rPr lang="ja-JP" altLang="en-US" sz="2200" dirty="0">
                <a:latin typeface="A-OTF 新ゴ Pr6N R"/>
                <a:ea typeface="A-OTF 新ゴ Pr6N R"/>
                <a:cs typeface="A-OTF 新ゴ Pr6N R"/>
              </a:rPr>
              <a:t>の自然言語処理と</a:t>
            </a:r>
            <a:r>
              <a:rPr lang="ja-JP" altLang="en-US" sz="2200" dirty="0" smtClean="0">
                <a:latin typeface="A-OTF 新ゴ Pr6N R"/>
                <a:ea typeface="A-OTF 新ゴ Pr6N R"/>
                <a:cs typeface="A-OTF 新ゴ Pr6N R"/>
              </a:rPr>
              <a:t>視聴率</a:t>
            </a:r>
            <a:r>
              <a:rPr lang="en-US" altLang="ja-JP" sz="2200" dirty="0" smtClean="0">
                <a:latin typeface="A-OTF 新ゴ Pr6N R"/>
                <a:ea typeface="A-OTF 新ゴ Pr6N R"/>
                <a:cs typeface="A-OTF 新ゴ Pr6N R"/>
              </a:rPr>
              <a:t>｣</a:t>
            </a:r>
            <a:endParaRPr lang="ja-JP" altLang="en-US" sz="2200" dirty="0">
              <a:latin typeface="A-OTF 新ゴ Pr6N R"/>
              <a:ea typeface="A-OTF 新ゴ Pr6N R"/>
              <a:cs typeface="A-OTF 新ゴ Pr6N R"/>
            </a:endParaRPr>
          </a:p>
        </p:txBody>
      </p:sp>
      <p:pic>
        <p:nvPicPr>
          <p:cNvPr id="12" name="図 11"/>
          <p:cNvPicPr>
            <a:picLocks noChangeAspect="1"/>
          </p:cNvPicPr>
          <p:nvPr/>
        </p:nvPicPr>
        <p:blipFill>
          <a:blip r:embed="rId4"/>
          <a:stretch>
            <a:fillRect/>
          </a:stretch>
        </p:blipFill>
        <p:spPr>
          <a:xfrm>
            <a:off x="539553" y="3789040"/>
            <a:ext cx="3096344" cy="1741122"/>
          </a:xfrm>
          <a:prstGeom prst="rect">
            <a:avLst/>
          </a:prstGeom>
        </p:spPr>
      </p:pic>
      <p:sp>
        <p:nvSpPr>
          <p:cNvPr id="13" name="テキスト ボックス 12"/>
          <p:cNvSpPr txBox="1"/>
          <p:nvPr/>
        </p:nvSpPr>
        <p:spPr>
          <a:xfrm>
            <a:off x="179512" y="5589240"/>
            <a:ext cx="3456384" cy="861774"/>
          </a:xfrm>
          <a:prstGeom prst="rect">
            <a:avLst/>
          </a:prstGeom>
          <a:noFill/>
        </p:spPr>
        <p:txBody>
          <a:bodyPr wrap="square" rtlCol="0">
            <a:spAutoFit/>
          </a:bodyPr>
          <a:lstStyle/>
          <a:p>
            <a:r>
              <a:rPr kumimoji="1" lang="ja-JP" altLang="en-US" dirty="0" smtClean="0"/>
              <a:t>映画において、</a:t>
            </a:r>
            <a:endParaRPr kumimoji="1" lang="en-US" altLang="ja-JP" dirty="0" smtClean="0"/>
          </a:p>
          <a:p>
            <a:r>
              <a:rPr kumimoji="1" lang="ja-JP" altLang="en-US" dirty="0" smtClean="0"/>
              <a:t>スジ</a:t>
            </a:r>
            <a:r>
              <a:rPr kumimoji="1" lang="ja-JP" altLang="ja-JP" dirty="0" smtClean="0"/>
              <a:t>:</a:t>
            </a:r>
            <a:r>
              <a:rPr kumimoji="1" lang="ja-JP" altLang="en-US" dirty="0" smtClean="0"/>
              <a:t>脚本が最重要という格言</a:t>
            </a:r>
            <a:endParaRPr kumimoji="1" lang="en-US" altLang="ja-JP" dirty="0" smtClean="0"/>
          </a:p>
          <a:p>
            <a:r>
              <a:rPr kumimoji="1" lang="ja-JP" altLang="en-US" sz="1400" dirty="0" smtClean="0"/>
              <a:t>（２は撮影、３は出演者・演技）</a:t>
            </a:r>
            <a:endParaRPr kumimoji="1" lang="ja-JP" altLang="en-US" sz="1400" dirty="0"/>
          </a:p>
        </p:txBody>
      </p:sp>
      <p:sp>
        <p:nvSpPr>
          <p:cNvPr id="14" name="正方形/長方形 13"/>
          <p:cNvSpPr/>
          <p:nvPr/>
        </p:nvSpPr>
        <p:spPr>
          <a:xfrm>
            <a:off x="539552" y="3419708"/>
            <a:ext cx="2794154" cy="369332"/>
          </a:xfrm>
          <a:prstGeom prst="rect">
            <a:avLst/>
          </a:prstGeom>
        </p:spPr>
        <p:txBody>
          <a:bodyPr wrap="none">
            <a:spAutoFit/>
          </a:bodyPr>
          <a:lstStyle/>
          <a:p>
            <a:r>
              <a:rPr lang="ja-JP" altLang="en-US" dirty="0"/>
              <a:t>映画監督 牧野省三の言葉</a:t>
            </a:r>
          </a:p>
        </p:txBody>
      </p:sp>
      <p:pic>
        <p:nvPicPr>
          <p:cNvPr id="15" name="図 14"/>
          <p:cNvPicPr>
            <a:picLocks noChangeAspect="1"/>
          </p:cNvPicPr>
          <p:nvPr/>
        </p:nvPicPr>
        <p:blipFill>
          <a:blip r:embed="rId5"/>
          <a:stretch>
            <a:fillRect/>
          </a:stretch>
        </p:blipFill>
        <p:spPr>
          <a:xfrm>
            <a:off x="3897744" y="3789251"/>
            <a:ext cx="2356625" cy="1444383"/>
          </a:xfrm>
          <a:prstGeom prst="rect">
            <a:avLst/>
          </a:prstGeom>
        </p:spPr>
      </p:pic>
      <p:pic>
        <p:nvPicPr>
          <p:cNvPr id="16" name="図 15"/>
          <p:cNvPicPr>
            <a:picLocks noChangeAspect="1"/>
          </p:cNvPicPr>
          <p:nvPr/>
        </p:nvPicPr>
        <p:blipFill>
          <a:blip r:embed="rId6"/>
          <a:stretch>
            <a:fillRect/>
          </a:stretch>
        </p:blipFill>
        <p:spPr>
          <a:xfrm>
            <a:off x="5025187" y="4653136"/>
            <a:ext cx="4118813" cy="2020304"/>
          </a:xfrm>
          <a:prstGeom prst="rect">
            <a:avLst/>
          </a:prstGeom>
        </p:spPr>
      </p:pic>
      <p:pic>
        <p:nvPicPr>
          <p:cNvPr id="17" name="図 16"/>
          <p:cNvPicPr>
            <a:picLocks noChangeAspect="1"/>
          </p:cNvPicPr>
          <p:nvPr/>
        </p:nvPicPr>
        <p:blipFill>
          <a:blip r:embed="rId7"/>
          <a:stretch>
            <a:fillRect/>
          </a:stretch>
        </p:blipFill>
        <p:spPr>
          <a:xfrm>
            <a:off x="6156176" y="3789040"/>
            <a:ext cx="1432165" cy="953042"/>
          </a:xfrm>
          <a:prstGeom prst="rect">
            <a:avLst/>
          </a:prstGeom>
        </p:spPr>
      </p:pic>
    </p:spTree>
    <p:extLst>
      <p:ext uri="{BB962C8B-B14F-4D97-AF65-F5344CB8AC3E}">
        <p14:creationId xmlns:p14="http://schemas.microsoft.com/office/powerpoint/2010/main" val="4280155344"/>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bwMode="auto">
          <a:xfrm>
            <a:off x="0" y="188640"/>
            <a:ext cx="9144000" cy="648072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Arial" charset="0"/>
              <a:ea typeface="ＭＳ Ｐゴシック" charset="0"/>
              <a:cs typeface="Arial" charset="0"/>
            </a:endParaRPr>
          </a:p>
        </p:txBody>
      </p:sp>
      <p:pic>
        <p:nvPicPr>
          <p:cNvPr id="6" name="図 5"/>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6661727"/>
            <a:ext cx="9144000" cy="191694"/>
          </a:xfrm>
          <a:prstGeom prst="rect">
            <a:avLst/>
          </a:prstGeom>
        </p:spPr>
      </p:pic>
      <p:pic>
        <p:nvPicPr>
          <p:cNvPr id="5" name="図 4"/>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188641"/>
            <a:ext cx="9144000" cy="72007"/>
          </a:xfrm>
          <a:prstGeom prst="rect">
            <a:avLst/>
          </a:prstGeom>
        </p:spPr>
      </p:pic>
      <p:sp>
        <p:nvSpPr>
          <p:cNvPr id="3" name="スライド番号プレースホルダー 2"/>
          <p:cNvSpPr>
            <a:spLocks noGrp="1"/>
          </p:cNvSpPr>
          <p:nvPr>
            <p:ph type="sldNum" sz="quarter" idx="12"/>
          </p:nvPr>
        </p:nvSpPr>
        <p:spPr/>
        <p:txBody>
          <a:bodyPr/>
          <a:lstStyle/>
          <a:p>
            <a:fld id="{C68BA38C-F6F2-DE4B-BB36-4202AA432CFB}" type="slidenum">
              <a:rPr lang="es-ES" altLang="ja-JP" smtClean="0"/>
              <a:pPr/>
              <a:t>15</a:t>
            </a:fld>
            <a:endParaRPr lang="es-ES" altLang="ja-JP"/>
          </a:p>
        </p:txBody>
      </p:sp>
      <p:pic>
        <p:nvPicPr>
          <p:cNvPr id="7" name="図 6"/>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6661727"/>
            <a:ext cx="9144000" cy="191694"/>
          </a:xfrm>
          <a:prstGeom prst="rect">
            <a:avLst/>
          </a:prstGeom>
        </p:spPr>
      </p:pic>
      <p:pic>
        <p:nvPicPr>
          <p:cNvPr id="9" name="図 8"/>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188641"/>
            <a:ext cx="9144000" cy="72007"/>
          </a:xfrm>
          <a:prstGeom prst="rect">
            <a:avLst/>
          </a:prstGeom>
        </p:spPr>
      </p:pic>
      <p:sp>
        <p:nvSpPr>
          <p:cNvPr id="12" name="Rectangle 150"/>
          <p:cNvSpPr txBox="1">
            <a:spLocks noChangeArrowheads="1"/>
          </p:cNvSpPr>
          <p:nvPr/>
        </p:nvSpPr>
        <p:spPr bwMode="auto">
          <a:xfrm>
            <a:off x="706658" y="620688"/>
            <a:ext cx="7776864" cy="7200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ea typeface="ＭＳ Ｐゴシック" charset="0"/>
                <a:cs typeface="Arial" charset="0"/>
              </a:defRPr>
            </a:lvl2pPr>
            <a:lvl3pPr algn="ctr" rtl="0" fontAlgn="base">
              <a:spcBef>
                <a:spcPct val="0"/>
              </a:spcBef>
              <a:spcAft>
                <a:spcPct val="0"/>
              </a:spcAft>
              <a:defRPr sz="4400">
                <a:solidFill>
                  <a:schemeClr val="tx2"/>
                </a:solidFill>
                <a:latin typeface="Arial" charset="0"/>
                <a:ea typeface="ＭＳ Ｐゴシック" charset="0"/>
                <a:cs typeface="Arial" charset="0"/>
              </a:defRPr>
            </a:lvl3pPr>
            <a:lvl4pPr algn="ctr" rtl="0" fontAlgn="base">
              <a:spcBef>
                <a:spcPct val="0"/>
              </a:spcBef>
              <a:spcAft>
                <a:spcPct val="0"/>
              </a:spcAft>
              <a:defRPr sz="4400">
                <a:solidFill>
                  <a:schemeClr val="tx2"/>
                </a:solidFill>
                <a:latin typeface="Arial" charset="0"/>
                <a:ea typeface="ＭＳ Ｐゴシック" charset="0"/>
                <a:cs typeface="Arial" charset="0"/>
              </a:defRPr>
            </a:lvl4pPr>
            <a:lvl5pPr algn="ctr" rtl="0" fontAlgn="base">
              <a:spcBef>
                <a:spcPct val="0"/>
              </a:spcBef>
              <a:spcAft>
                <a:spcPct val="0"/>
              </a:spcAft>
              <a:defRPr sz="4400">
                <a:solidFill>
                  <a:schemeClr val="tx2"/>
                </a:solidFill>
                <a:latin typeface="Arial" charset="0"/>
                <a:ea typeface="ＭＳ Ｐゴシック" charset="0"/>
                <a:cs typeface="Arial" charset="0"/>
              </a:defRPr>
            </a:lvl5pPr>
            <a:lvl6pPr marL="457200" algn="ctr" rtl="0" fontAlgn="base">
              <a:spcBef>
                <a:spcPct val="0"/>
              </a:spcBef>
              <a:spcAft>
                <a:spcPct val="0"/>
              </a:spcAft>
              <a:defRPr sz="4400">
                <a:solidFill>
                  <a:schemeClr val="tx2"/>
                </a:solidFill>
                <a:latin typeface="Arial" charset="0"/>
                <a:ea typeface="ＭＳ Ｐゴシック" charset="0"/>
                <a:cs typeface="Arial" charset="0"/>
              </a:defRPr>
            </a:lvl6pPr>
            <a:lvl7pPr marL="914400" algn="ctr" rtl="0" fontAlgn="base">
              <a:spcBef>
                <a:spcPct val="0"/>
              </a:spcBef>
              <a:spcAft>
                <a:spcPct val="0"/>
              </a:spcAft>
              <a:defRPr sz="4400">
                <a:solidFill>
                  <a:schemeClr val="tx2"/>
                </a:solidFill>
                <a:latin typeface="Arial" charset="0"/>
                <a:ea typeface="ＭＳ Ｐゴシック" charset="0"/>
                <a:cs typeface="Arial" charset="0"/>
              </a:defRPr>
            </a:lvl7pPr>
            <a:lvl8pPr marL="1371600" algn="ctr" rtl="0" fontAlgn="base">
              <a:spcBef>
                <a:spcPct val="0"/>
              </a:spcBef>
              <a:spcAft>
                <a:spcPct val="0"/>
              </a:spcAft>
              <a:defRPr sz="4400">
                <a:solidFill>
                  <a:schemeClr val="tx2"/>
                </a:solidFill>
                <a:latin typeface="Arial" charset="0"/>
                <a:ea typeface="ＭＳ Ｐゴシック" charset="0"/>
                <a:cs typeface="Arial" charset="0"/>
              </a:defRPr>
            </a:lvl8pPr>
            <a:lvl9pPr marL="1828800" algn="ctr" rtl="0" fontAlgn="base">
              <a:spcBef>
                <a:spcPct val="0"/>
              </a:spcBef>
              <a:spcAft>
                <a:spcPct val="0"/>
              </a:spcAft>
              <a:defRPr sz="4400">
                <a:solidFill>
                  <a:schemeClr val="tx2"/>
                </a:solidFill>
                <a:latin typeface="Arial" charset="0"/>
                <a:ea typeface="ＭＳ Ｐゴシック" charset="0"/>
                <a:cs typeface="Arial" charset="0"/>
              </a:defRPr>
            </a:lvl9pPr>
          </a:lstStyle>
          <a:p>
            <a:pPr algn="l"/>
            <a:r>
              <a:rPr lang="en-US" altLang="ja-JP" sz="3600" dirty="0" smtClean="0">
                <a:solidFill>
                  <a:schemeClr val="tx1"/>
                </a:solidFill>
                <a:latin typeface="A-OTF 新ゴ Pr6N R"/>
                <a:ea typeface="A-OTF 新ゴ Pr6N R"/>
                <a:cs typeface="A-OTF 新ゴ Pr6N R"/>
              </a:rPr>
              <a:t>◆②</a:t>
            </a:r>
            <a:r>
              <a:rPr lang="ja-JP" altLang="en-US" sz="3600" dirty="0" smtClean="0">
                <a:solidFill>
                  <a:schemeClr val="tx1"/>
                </a:solidFill>
                <a:latin typeface="A-OTF 新ゴ Pr6N R"/>
                <a:ea typeface="A-OTF 新ゴ Pr6N R"/>
                <a:cs typeface="A-OTF 新ゴ Pr6N R"/>
              </a:rPr>
              <a:t>データ収集</a:t>
            </a:r>
            <a:endParaRPr lang="es-ES" altLang="ja-JP" sz="2800" dirty="0">
              <a:solidFill>
                <a:schemeClr val="tx1"/>
              </a:solidFill>
              <a:latin typeface="A-OTF 新ゴ Pr6N R"/>
              <a:ea typeface="A-OTF 新ゴ Pr6N R"/>
              <a:cs typeface="A-OTF 新ゴ Pr6N R"/>
            </a:endParaRPr>
          </a:p>
        </p:txBody>
      </p:sp>
      <p:sp>
        <p:nvSpPr>
          <p:cNvPr id="13" name="角丸四角形 12"/>
          <p:cNvSpPr/>
          <p:nvPr/>
        </p:nvSpPr>
        <p:spPr bwMode="auto">
          <a:xfrm>
            <a:off x="683568" y="1340768"/>
            <a:ext cx="7920880" cy="1944216"/>
          </a:xfrm>
          <a:prstGeom prst="roundRect">
            <a:avLst>
              <a:gd name="adj" fmla="val 8900"/>
            </a:avLst>
          </a:prstGeom>
          <a:solidFill>
            <a:srgbClr val="FFFFFF"/>
          </a:solidFill>
          <a:ln w="19050" cap="flat" cmpd="sng" algn="ctr">
            <a:solidFill>
              <a:schemeClr val="accent6">
                <a:lumMod val="60000"/>
                <a:lumOff val="40000"/>
              </a:schemeClr>
            </a:solidFill>
            <a:prstDash val="solid"/>
            <a:round/>
            <a:headEnd type="none" w="med" len="med"/>
            <a:tailEnd type="none" w="med" len="med"/>
          </a:ln>
          <a:effectLst>
            <a:glow rad="228600">
              <a:schemeClr val="accent1">
                <a:satMod val="175000"/>
                <a:alpha val="40000"/>
              </a:schemeClr>
            </a:glow>
          </a:effectLst>
          <a:extLst/>
        </p:spPr>
        <p:txBody>
          <a:bodyPr vert="horz" wrap="square" lIns="91440" tIns="45720" rIns="91440" bIns="45720" numCol="1" rtlCol="0" anchor="t" anchorCtr="0" compatLnSpc="1">
            <a:prstTxWarp prst="textNoShape">
              <a:avLst/>
            </a:prstTxWarp>
          </a:bodyPr>
          <a:lstStyle/>
          <a:p>
            <a:r>
              <a:rPr lang="ja-JP" altLang="en-US" dirty="0" smtClean="0">
                <a:latin typeface="A-OTF 新ゴ Pr6N R"/>
                <a:ea typeface="A-OTF 新ゴ Pr6N R"/>
                <a:cs typeface="A-OTF 新ゴ Pr6N R"/>
              </a:rPr>
              <a:t>今回は会社のデータを使用しなかったため、全てスクレイピングにより</a:t>
            </a:r>
            <a:endParaRPr lang="en-US" altLang="ja-JP" dirty="0" smtClean="0">
              <a:latin typeface="A-OTF 新ゴ Pr6N R"/>
              <a:ea typeface="A-OTF 新ゴ Pr6N R"/>
              <a:cs typeface="A-OTF 新ゴ Pr6N R"/>
            </a:endParaRPr>
          </a:p>
          <a:p>
            <a:r>
              <a:rPr lang="ja-JP" altLang="en-US" dirty="0" smtClean="0">
                <a:latin typeface="A-OTF 新ゴ Pr6N R"/>
                <a:ea typeface="A-OTF 新ゴ Pr6N R"/>
                <a:cs typeface="A-OTF 新ゴ Pr6N R"/>
              </a:rPr>
              <a:t>収集を行った。</a:t>
            </a:r>
            <a:endParaRPr lang="en-US" altLang="ja-JP" dirty="0" smtClean="0">
              <a:latin typeface="A-OTF 新ゴ Pr6N R"/>
              <a:ea typeface="A-OTF 新ゴ Pr6N R"/>
              <a:cs typeface="A-OTF 新ゴ Pr6N R"/>
            </a:endParaRPr>
          </a:p>
          <a:p>
            <a:r>
              <a:rPr lang="ja-JP" altLang="en-US" dirty="0" smtClean="0">
                <a:latin typeface="A-OTF 新ゴ Pr6N R"/>
                <a:ea typeface="A-OTF 新ゴ Pr6N R"/>
                <a:cs typeface="A-OTF 新ゴ Pr6N R"/>
              </a:rPr>
              <a:t>以下それぞれ、バラバラの個人サイトにあるものを利用</a:t>
            </a:r>
            <a:endParaRPr lang="en-US" altLang="ja-JP" dirty="0">
              <a:latin typeface="A-OTF 新ゴ Pr6N R"/>
              <a:ea typeface="A-OTF 新ゴ Pr6N R"/>
              <a:cs typeface="A-OTF 新ゴ Pr6N R"/>
            </a:endParaRPr>
          </a:p>
          <a:p>
            <a:r>
              <a:rPr lang="ja-JP" altLang="en-US" sz="1400" dirty="0" smtClean="0">
                <a:latin typeface="A-OTF 新ゴ Pr6N R"/>
                <a:ea typeface="A-OTF 新ゴ Pr6N R"/>
                <a:cs typeface="A-OTF 新ゴ Pr6N R"/>
              </a:rPr>
              <a:t>(</a:t>
            </a:r>
            <a:r>
              <a:rPr lang="en-US" altLang="ja-JP" sz="1400" dirty="0" smtClean="0">
                <a:latin typeface="A-OTF 新ゴ Pr6N R"/>
                <a:ea typeface="A-OTF 新ゴ Pr6N R"/>
                <a:cs typeface="A-OTF 新ゴ Pr6N R"/>
              </a:rPr>
              <a:t>a)</a:t>
            </a:r>
            <a:r>
              <a:rPr lang="ja-JP" altLang="en-US" sz="1400" dirty="0" smtClean="0">
                <a:latin typeface="A-OTF 新ゴ Pr6N R"/>
                <a:ea typeface="A-OTF 新ゴ Pr6N R"/>
                <a:cs typeface="A-OTF 新ゴ Pr6N R"/>
              </a:rPr>
              <a:t>ドラマの各回、全体の平均視聴率</a:t>
            </a:r>
            <a:endParaRPr lang="en-US" altLang="ja-JP" sz="1400" dirty="0" smtClean="0">
              <a:latin typeface="A-OTF 新ゴ Pr6N R"/>
              <a:ea typeface="A-OTF 新ゴ Pr6N R"/>
              <a:cs typeface="A-OTF 新ゴ Pr6N R"/>
            </a:endParaRPr>
          </a:p>
          <a:p>
            <a:r>
              <a:rPr lang="ja-JP" altLang="en-US" sz="1400" dirty="0" smtClean="0">
                <a:latin typeface="A-OTF 新ゴ Pr6N R"/>
                <a:ea typeface="A-OTF 新ゴ Pr6N R"/>
                <a:cs typeface="A-OTF 新ゴ Pr6N R"/>
              </a:rPr>
              <a:t>(</a:t>
            </a:r>
            <a:r>
              <a:rPr lang="en-US" altLang="ja-JP" sz="1400" dirty="0" smtClean="0">
                <a:latin typeface="A-OTF 新ゴ Pr6N R"/>
                <a:ea typeface="A-OTF 新ゴ Pr6N R"/>
                <a:cs typeface="A-OTF 新ゴ Pr6N R"/>
              </a:rPr>
              <a:t>b)</a:t>
            </a:r>
            <a:r>
              <a:rPr lang="ja-JP" altLang="en-US" sz="1400" dirty="0" smtClean="0">
                <a:latin typeface="A-OTF 新ゴ Pr6N R"/>
                <a:ea typeface="A-OTF 新ゴ Pr6N R"/>
                <a:cs typeface="A-OTF 新ゴ Pr6N R"/>
              </a:rPr>
              <a:t>ドラマの</a:t>
            </a:r>
            <a:r>
              <a:rPr lang="en-US" altLang="ja-JP" sz="1400" dirty="0" smtClean="0">
                <a:latin typeface="A-OTF 新ゴ Pr6N R"/>
                <a:ea typeface="A-OTF 新ゴ Pr6N R"/>
                <a:cs typeface="A-OTF 新ゴ Pr6N R"/>
              </a:rPr>
              <a:t>EPG(</a:t>
            </a:r>
            <a:r>
              <a:rPr lang="ja-JP" altLang="en-US" sz="1400" dirty="0" smtClean="0">
                <a:latin typeface="A-OTF 新ゴ Pr6N R"/>
                <a:ea typeface="A-OTF 新ゴ Pr6N R"/>
                <a:cs typeface="A-OTF 新ゴ Pr6N R"/>
              </a:rPr>
              <a:t>詳細番組表</a:t>
            </a:r>
            <a:r>
              <a:rPr lang="en-US" altLang="ja-JP" sz="1400" dirty="0" smtClean="0">
                <a:latin typeface="A-OTF 新ゴ Pr6N R"/>
                <a:ea typeface="A-OTF 新ゴ Pr6N R"/>
                <a:cs typeface="A-OTF 新ゴ Pr6N R"/>
              </a:rPr>
              <a:t>)</a:t>
            </a:r>
          </a:p>
          <a:p>
            <a:r>
              <a:rPr lang="ja-JP" altLang="en-US" sz="1400" dirty="0" smtClean="0">
                <a:latin typeface="A-OTF 新ゴ Pr6N R"/>
                <a:ea typeface="A-OTF 新ゴ Pr6N R"/>
                <a:cs typeface="A-OTF 新ゴ Pr6N R"/>
              </a:rPr>
              <a:t>(</a:t>
            </a:r>
            <a:r>
              <a:rPr lang="en-US" altLang="ja-JP" sz="1400" dirty="0" smtClean="0">
                <a:latin typeface="A-OTF 新ゴ Pr6N R"/>
                <a:ea typeface="A-OTF 新ゴ Pr6N R"/>
                <a:cs typeface="A-OTF 新ゴ Pr6N R"/>
              </a:rPr>
              <a:t>c)</a:t>
            </a:r>
            <a:r>
              <a:rPr lang="ja-JP" altLang="en-US" sz="1400" dirty="0" smtClean="0">
                <a:latin typeface="A-OTF 新ゴ Pr6N R"/>
                <a:ea typeface="A-OTF 新ゴ Pr6N R"/>
                <a:cs typeface="A-OTF 新ゴ Pr6N R"/>
              </a:rPr>
              <a:t>ドラマのカテゴリー</a:t>
            </a:r>
            <a:endParaRPr lang="en-US" altLang="ja-JP" sz="1400" dirty="0" smtClean="0">
              <a:latin typeface="A-OTF 新ゴ Pr6N R"/>
              <a:ea typeface="A-OTF 新ゴ Pr6N R"/>
              <a:cs typeface="A-OTF 新ゴ Pr6N R"/>
            </a:endParaRPr>
          </a:p>
          <a:p>
            <a:r>
              <a:rPr lang="ja-JP" altLang="en-US" sz="1600" dirty="0" smtClean="0">
                <a:latin typeface="A-OTF 新ゴ Pr6N R"/>
                <a:ea typeface="A-OTF 新ゴ Pr6N R"/>
                <a:cs typeface="A-OTF 新ゴ Pr6N R"/>
              </a:rPr>
              <a:t>　</a:t>
            </a:r>
            <a:r>
              <a:rPr lang="en-US" altLang="ja-JP" sz="1600" dirty="0" smtClean="0">
                <a:latin typeface="A-OTF 新ゴ Pr6N R"/>
                <a:ea typeface="A-OTF 新ゴ Pr6N R"/>
                <a:cs typeface="A-OTF 新ゴ Pr6N R"/>
              </a:rPr>
              <a:t>→</a:t>
            </a:r>
            <a:r>
              <a:rPr lang="ja-JP" altLang="en-US" sz="1600" dirty="0" smtClean="0">
                <a:latin typeface="A-OTF 新ゴ Pr6N R"/>
                <a:ea typeface="A-OTF 新ゴ Pr6N R"/>
                <a:cs typeface="A-OTF 新ゴ Pr6N R"/>
              </a:rPr>
              <a:t>それぞれ</a:t>
            </a:r>
            <a:r>
              <a:rPr lang="ja-JP" altLang="en-US" sz="1600" u="sng" dirty="0" smtClean="0">
                <a:latin typeface="A-OTF 新ゴ Pr6N R"/>
                <a:ea typeface="A-OTF 新ゴ Pr6N R"/>
                <a:cs typeface="A-OTF 新ゴ Pr6N R"/>
              </a:rPr>
              <a:t>体裁が違う</a:t>
            </a:r>
            <a:r>
              <a:rPr lang="ja-JP" altLang="en-US" sz="1600" dirty="0" smtClean="0">
                <a:latin typeface="A-OTF 新ゴ Pr6N R"/>
                <a:ea typeface="A-OTF 新ゴ Pr6N R"/>
                <a:cs typeface="A-OTF 新ゴ Pr6N R"/>
              </a:rPr>
              <a:t>。また</a:t>
            </a:r>
            <a:r>
              <a:rPr lang="en-US" altLang="ja-JP" sz="1600" dirty="0" smtClean="0">
                <a:latin typeface="A-OTF 新ゴ Pr6N R"/>
                <a:ea typeface="A-OTF 新ゴ Pr6N R"/>
                <a:cs typeface="A-OTF 新ゴ Pr6N R"/>
              </a:rPr>
              <a:t>(b)</a:t>
            </a:r>
            <a:r>
              <a:rPr lang="ja-JP" altLang="en-US" sz="1600" dirty="0" smtClean="0">
                <a:latin typeface="A-OTF 新ゴ Pr6N R"/>
                <a:ea typeface="A-OTF 新ゴ Pr6N R"/>
                <a:cs typeface="A-OTF 新ゴ Pr6N R"/>
              </a:rPr>
              <a:t>は</a:t>
            </a:r>
            <a:r>
              <a:rPr lang="ja-JP" altLang="en-US" sz="1600" u="sng" dirty="0" smtClean="0">
                <a:latin typeface="A-OTF 新ゴ Pr6N R"/>
                <a:ea typeface="A-OTF 新ゴ Pr6N R"/>
                <a:cs typeface="A-OTF 新ゴ Pr6N R"/>
              </a:rPr>
              <a:t>番組名の表記揺れ、開始時刻変更</a:t>
            </a:r>
            <a:r>
              <a:rPr lang="ja-JP" altLang="en-US" sz="1600" dirty="0" smtClean="0">
                <a:latin typeface="A-OTF 新ゴ Pr6N R"/>
                <a:ea typeface="A-OTF 新ゴ Pr6N R"/>
                <a:cs typeface="A-OTF 新ゴ Pr6N R"/>
              </a:rPr>
              <a:t>など</a:t>
            </a:r>
            <a:endParaRPr lang="en-US" altLang="ja-JP" sz="1600" dirty="0">
              <a:latin typeface="A-OTF 新ゴ Pr6N R"/>
              <a:ea typeface="A-OTF 新ゴ Pr6N R"/>
              <a:cs typeface="A-OTF 新ゴ Pr6N R"/>
            </a:endParaRPr>
          </a:p>
        </p:txBody>
      </p:sp>
      <p:sp>
        <p:nvSpPr>
          <p:cNvPr id="14" name="正方形/長方形 13"/>
          <p:cNvSpPr/>
          <p:nvPr/>
        </p:nvSpPr>
        <p:spPr>
          <a:xfrm>
            <a:off x="3992493" y="248414"/>
            <a:ext cx="5404043" cy="430887"/>
          </a:xfrm>
          <a:prstGeom prst="rect">
            <a:avLst/>
          </a:prstGeom>
        </p:spPr>
        <p:txBody>
          <a:bodyPr wrap="none">
            <a:spAutoFit/>
          </a:bodyPr>
          <a:lstStyle/>
          <a:p>
            <a:r>
              <a:rPr lang="ja-JP" altLang="en-US" sz="2200" dirty="0" smtClean="0">
                <a:latin typeface="A-OTF 新ゴ Pr6N R"/>
                <a:ea typeface="A-OTF 新ゴ Pr6N R"/>
                <a:cs typeface="A-OTF 新ゴ Pr6N R"/>
              </a:rPr>
              <a:t>メイン</a:t>
            </a:r>
            <a:r>
              <a:rPr lang="en-US" altLang="ja-JP" sz="2200" dirty="0" smtClean="0">
                <a:latin typeface="A-OTF 新ゴ Pr6N R"/>
                <a:ea typeface="A-OTF 新ゴ Pr6N R"/>
                <a:cs typeface="A-OTF 新ゴ Pr6N R"/>
              </a:rPr>
              <a:t>｢</a:t>
            </a:r>
            <a:r>
              <a:rPr lang="ja-JP" altLang="en-US" sz="2200" dirty="0" smtClean="0">
                <a:latin typeface="A-OTF 新ゴ Pr6N R"/>
                <a:ea typeface="A-OTF 新ゴ Pr6N R"/>
                <a:cs typeface="A-OTF 新ゴ Pr6N R"/>
              </a:rPr>
              <a:t>番組表</a:t>
            </a:r>
            <a:r>
              <a:rPr lang="ja-JP" altLang="en-US" sz="2200" dirty="0">
                <a:latin typeface="A-OTF 新ゴ Pr6N R"/>
                <a:ea typeface="A-OTF 新ゴ Pr6N R"/>
                <a:cs typeface="A-OTF 新ゴ Pr6N R"/>
              </a:rPr>
              <a:t>の自然言語処理と</a:t>
            </a:r>
            <a:r>
              <a:rPr lang="ja-JP" altLang="en-US" sz="2200" dirty="0" smtClean="0">
                <a:latin typeface="A-OTF 新ゴ Pr6N R"/>
                <a:ea typeface="A-OTF 新ゴ Pr6N R"/>
                <a:cs typeface="A-OTF 新ゴ Pr6N R"/>
              </a:rPr>
              <a:t>視聴率</a:t>
            </a:r>
            <a:r>
              <a:rPr lang="en-US" altLang="ja-JP" sz="2200" dirty="0" smtClean="0">
                <a:latin typeface="A-OTF 新ゴ Pr6N R"/>
                <a:ea typeface="A-OTF 新ゴ Pr6N R"/>
                <a:cs typeface="A-OTF 新ゴ Pr6N R"/>
              </a:rPr>
              <a:t>｣</a:t>
            </a:r>
            <a:endParaRPr lang="ja-JP" altLang="en-US" sz="2200" dirty="0">
              <a:latin typeface="A-OTF 新ゴ Pr6N R"/>
              <a:ea typeface="A-OTF 新ゴ Pr6N R"/>
              <a:cs typeface="A-OTF 新ゴ Pr6N R"/>
            </a:endParaRPr>
          </a:p>
        </p:txBody>
      </p:sp>
      <p:sp>
        <p:nvSpPr>
          <p:cNvPr id="20" name="正方形/長方形 19"/>
          <p:cNvSpPr/>
          <p:nvPr/>
        </p:nvSpPr>
        <p:spPr>
          <a:xfrm>
            <a:off x="6156176" y="3429000"/>
            <a:ext cx="2582758" cy="369332"/>
          </a:xfrm>
          <a:prstGeom prst="rect">
            <a:avLst/>
          </a:prstGeom>
        </p:spPr>
        <p:txBody>
          <a:bodyPr wrap="none">
            <a:spAutoFit/>
          </a:bodyPr>
          <a:lstStyle/>
          <a:p>
            <a:r>
              <a:rPr lang="ja-JP" altLang="en-US" dirty="0">
                <a:latin typeface="A-OTF 新ゴ Pr6N R"/>
                <a:ea typeface="A-OTF 新ゴ Pr6N R"/>
                <a:cs typeface="A-OTF 新ゴ Pr6N R"/>
              </a:rPr>
              <a:t>(</a:t>
            </a:r>
            <a:r>
              <a:rPr lang="en-US" altLang="ja-JP" dirty="0">
                <a:latin typeface="A-OTF 新ゴ Pr6N R"/>
                <a:ea typeface="A-OTF 新ゴ Pr6N R"/>
                <a:cs typeface="A-OTF 新ゴ Pr6N R"/>
              </a:rPr>
              <a:t>c)</a:t>
            </a:r>
            <a:r>
              <a:rPr lang="ja-JP" altLang="en-US" dirty="0">
                <a:latin typeface="A-OTF 新ゴ Pr6N R"/>
                <a:ea typeface="A-OTF 新ゴ Pr6N R"/>
                <a:cs typeface="A-OTF 新ゴ Pr6N R"/>
              </a:rPr>
              <a:t>ドラマのカテゴリー</a:t>
            </a:r>
            <a:endParaRPr lang="en-US" altLang="ja-JP" dirty="0">
              <a:latin typeface="A-OTF 新ゴ Pr6N R"/>
              <a:ea typeface="A-OTF 新ゴ Pr6N R"/>
              <a:cs typeface="A-OTF 新ゴ Pr6N R"/>
            </a:endParaRPr>
          </a:p>
        </p:txBody>
      </p:sp>
      <p:pic>
        <p:nvPicPr>
          <p:cNvPr id="21" name="図 20"/>
          <p:cNvPicPr>
            <a:picLocks noChangeAspect="1"/>
          </p:cNvPicPr>
          <p:nvPr/>
        </p:nvPicPr>
        <p:blipFill>
          <a:blip r:embed="rId4"/>
          <a:stretch>
            <a:fillRect/>
          </a:stretch>
        </p:blipFill>
        <p:spPr>
          <a:xfrm>
            <a:off x="107504" y="3658694"/>
            <a:ext cx="1809234" cy="3199306"/>
          </a:xfrm>
          <a:prstGeom prst="rect">
            <a:avLst/>
          </a:prstGeom>
        </p:spPr>
      </p:pic>
      <p:sp>
        <p:nvSpPr>
          <p:cNvPr id="22" name="正方形/長方形 21"/>
          <p:cNvSpPr/>
          <p:nvPr/>
        </p:nvSpPr>
        <p:spPr>
          <a:xfrm>
            <a:off x="0" y="3429000"/>
            <a:ext cx="2121093" cy="369332"/>
          </a:xfrm>
          <a:prstGeom prst="rect">
            <a:avLst/>
          </a:prstGeom>
        </p:spPr>
        <p:txBody>
          <a:bodyPr wrap="none">
            <a:spAutoFit/>
          </a:bodyPr>
          <a:lstStyle/>
          <a:p>
            <a:r>
              <a:rPr lang="ja-JP" altLang="en-US" dirty="0" smtClean="0">
                <a:latin typeface="A-OTF 新ゴ Pr6N R"/>
                <a:ea typeface="A-OTF 新ゴ Pr6N R"/>
                <a:cs typeface="A-OTF 新ゴ Pr6N R"/>
              </a:rPr>
              <a:t>(</a:t>
            </a:r>
            <a:r>
              <a:rPr lang="en-US" altLang="ja-JP" dirty="0" smtClean="0">
                <a:latin typeface="A-OTF 新ゴ Pr6N R"/>
                <a:ea typeface="A-OTF 新ゴ Pr6N R"/>
                <a:cs typeface="A-OTF 新ゴ Pr6N R"/>
              </a:rPr>
              <a:t>a)</a:t>
            </a:r>
            <a:r>
              <a:rPr lang="ja-JP" altLang="en-US" dirty="0">
                <a:latin typeface="A-OTF 新ゴ Pr6N R"/>
                <a:ea typeface="A-OTF 新ゴ Pr6N R"/>
                <a:cs typeface="A-OTF 新ゴ Pr6N R"/>
              </a:rPr>
              <a:t>ドラマ</a:t>
            </a:r>
            <a:r>
              <a:rPr lang="ja-JP" altLang="en-US" dirty="0" smtClean="0">
                <a:latin typeface="A-OTF 新ゴ Pr6N R"/>
                <a:ea typeface="A-OTF 新ゴ Pr6N R"/>
                <a:cs typeface="A-OTF 新ゴ Pr6N R"/>
              </a:rPr>
              <a:t>の視聴率</a:t>
            </a:r>
            <a:endParaRPr lang="en-US" altLang="ja-JP" dirty="0">
              <a:latin typeface="A-OTF 新ゴ Pr6N R"/>
              <a:ea typeface="A-OTF 新ゴ Pr6N R"/>
              <a:cs typeface="A-OTF 新ゴ Pr6N R"/>
            </a:endParaRPr>
          </a:p>
        </p:txBody>
      </p:sp>
      <p:pic>
        <p:nvPicPr>
          <p:cNvPr id="23" name="図 22"/>
          <p:cNvPicPr>
            <a:picLocks noChangeAspect="1"/>
          </p:cNvPicPr>
          <p:nvPr/>
        </p:nvPicPr>
        <p:blipFill>
          <a:blip r:embed="rId5"/>
          <a:stretch>
            <a:fillRect/>
          </a:stretch>
        </p:blipFill>
        <p:spPr>
          <a:xfrm>
            <a:off x="2051720" y="3789040"/>
            <a:ext cx="4692318" cy="1354685"/>
          </a:xfrm>
          <a:prstGeom prst="rect">
            <a:avLst/>
          </a:prstGeom>
        </p:spPr>
      </p:pic>
      <p:sp>
        <p:nvSpPr>
          <p:cNvPr id="24" name="正方形/長方形 23"/>
          <p:cNvSpPr/>
          <p:nvPr/>
        </p:nvSpPr>
        <p:spPr>
          <a:xfrm>
            <a:off x="2044968" y="3399465"/>
            <a:ext cx="1954381" cy="369332"/>
          </a:xfrm>
          <a:prstGeom prst="rect">
            <a:avLst/>
          </a:prstGeom>
        </p:spPr>
        <p:txBody>
          <a:bodyPr wrap="none">
            <a:spAutoFit/>
          </a:bodyPr>
          <a:lstStyle/>
          <a:p>
            <a:r>
              <a:rPr lang="ja-JP" altLang="en-US" dirty="0" smtClean="0">
                <a:latin typeface="A-OTF 新ゴ Pr6N R"/>
                <a:ea typeface="A-OTF 新ゴ Pr6N R"/>
                <a:cs typeface="A-OTF 新ゴ Pr6N R"/>
              </a:rPr>
              <a:t>(</a:t>
            </a:r>
            <a:r>
              <a:rPr lang="en-US" altLang="ja-JP" dirty="0">
                <a:latin typeface="A-OTF 新ゴ Pr6N R"/>
                <a:ea typeface="A-OTF 新ゴ Pr6N R"/>
                <a:cs typeface="A-OTF 新ゴ Pr6N R"/>
              </a:rPr>
              <a:t>b</a:t>
            </a:r>
            <a:r>
              <a:rPr lang="en-US" altLang="ja-JP" dirty="0" smtClean="0">
                <a:latin typeface="A-OTF 新ゴ Pr6N R"/>
                <a:ea typeface="A-OTF 新ゴ Pr6N R"/>
                <a:cs typeface="A-OTF 新ゴ Pr6N R"/>
              </a:rPr>
              <a:t>)</a:t>
            </a:r>
            <a:r>
              <a:rPr lang="ja-JP" altLang="en-US" dirty="0">
                <a:latin typeface="A-OTF 新ゴ Pr6N R"/>
                <a:ea typeface="A-OTF 新ゴ Pr6N R"/>
                <a:cs typeface="A-OTF 新ゴ Pr6N R"/>
              </a:rPr>
              <a:t>ドラマ</a:t>
            </a:r>
            <a:r>
              <a:rPr lang="ja-JP" altLang="en-US" dirty="0" smtClean="0">
                <a:latin typeface="A-OTF 新ゴ Pr6N R"/>
                <a:ea typeface="A-OTF 新ゴ Pr6N R"/>
                <a:cs typeface="A-OTF 新ゴ Pr6N R"/>
              </a:rPr>
              <a:t>の</a:t>
            </a:r>
            <a:r>
              <a:rPr lang="en-US" altLang="ja-JP" dirty="0" smtClean="0">
                <a:latin typeface="A-OTF 新ゴ Pr6N R"/>
                <a:ea typeface="A-OTF 新ゴ Pr6N R"/>
                <a:cs typeface="A-OTF 新ゴ Pr6N R"/>
              </a:rPr>
              <a:t>EPG</a:t>
            </a:r>
            <a:endParaRPr lang="en-US" altLang="ja-JP" dirty="0">
              <a:latin typeface="A-OTF 新ゴ Pr6N R"/>
              <a:ea typeface="A-OTF 新ゴ Pr6N R"/>
              <a:cs typeface="A-OTF 新ゴ Pr6N R"/>
            </a:endParaRPr>
          </a:p>
        </p:txBody>
      </p:sp>
      <p:pic>
        <p:nvPicPr>
          <p:cNvPr id="4" name="図 3"/>
          <p:cNvPicPr>
            <a:picLocks noChangeAspect="1"/>
          </p:cNvPicPr>
          <p:nvPr/>
        </p:nvPicPr>
        <p:blipFill>
          <a:blip r:embed="rId6"/>
          <a:stretch>
            <a:fillRect/>
          </a:stretch>
        </p:blipFill>
        <p:spPr>
          <a:xfrm>
            <a:off x="6261739" y="3789040"/>
            <a:ext cx="2893005" cy="1800200"/>
          </a:xfrm>
          <a:prstGeom prst="rect">
            <a:avLst/>
          </a:prstGeom>
        </p:spPr>
      </p:pic>
      <p:pic>
        <p:nvPicPr>
          <p:cNvPr id="25" name="図 24"/>
          <p:cNvPicPr>
            <a:picLocks noChangeAspect="1"/>
          </p:cNvPicPr>
          <p:nvPr/>
        </p:nvPicPr>
        <p:blipFill rotWithShape="1">
          <a:blip r:embed="rId7"/>
          <a:srcRect r="9471"/>
          <a:stretch/>
        </p:blipFill>
        <p:spPr>
          <a:xfrm>
            <a:off x="2091100" y="5175237"/>
            <a:ext cx="4182700" cy="1278099"/>
          </a:xfrm>
          <a:prstGeom prst="rect">
            <a:avLst/>
          </a:prstGeom>
        </p:spPr>
      </p:pic>
      <p:sp>
        <p:nvSpPr>
          <p:cNvPr id="26" name="大波 25"/>
          <p:cNvSpPr/>
          <p:nvPr/>
        </p:nvSpPr>
        <p:spPr bwMode="auto">
          <a:xfrm>
            <a:off x="2339752" y="4958102"/>
            <a:ext cx="3960440" cy="216024"/>
          </a:xfrm>
          <a:prstGeom prst="wave">
            <a:avLst/>
          </a:prstGeom>
          <a:solidFill>
            <a:srgbClr val="FFFF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Arial" charset="0"/>
              <a:ea typeface="ＭＳ Ｐゴシック" charset="0"/>
              <a:cs typeface="Arial" charset="0"/>
            </a:endParaRPr>
          </a:p>
        </p:txBody>
      </p:sp>
    </p:spTree>
    <p:extLst>
      <p:ext uri="{BB962C8B-B14F-4D97-AF65-F5344CB8AC3E}">
        <p14:creationId xmlns:p14="http://schemas.microsoft.com/office/powerpoint/2010/main" val="4280155344"/>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rotWithShape="1">
          <a:blip r:embed="rId2" cstate="screen">
            <a:extLst>
              <a:ext uri="{28A0092B-C50C-407E-A947-70E740481C1C}">
                <a14:useLocalDpi xmlns:a14="http://schemas.microsoft.com/office/drawing/2010/main"/>
              </a:ext>
            </a:extLst>
          </a:blip>
          <a:srcRect r="-7"/>
          <a:stretch/>
        </p:blipFill>
        <p:spPr>
          <a:xfrm>
            <a:off x="0" y="4974926"/>
            <a:ext cx="9144000" cy="1878495"/>
          </a:xfrm>
          <a:prstGeom prst="rect">
            <a:avLst/>
          </a:prstGeom>
        </p:spPr>
      </p:pic>
      <p:pic>
        <p:nvPicPr>
          <p:cNvPr id="3" name="図 2"/>
          <p:cNvPicPr>
            <a:picLocks noChangeAspect="1"/>
          </p:cNvPicPr>
          <p:nvPr/>
        </p:nvPicPr>
        <p:blipFill rotWithShape="1">
          <a:blip r:embed="rId3" cstate="screen">
            <a:extLst>
              <a:ext uri="{28A0092B-C50C-407E-A947-70E740481C1C}">
                <a14:useLocalDpi xmlns:a14="http://schemas.microsoft.com/office/drawing/2010/main"/>
              </a:ext>
            </a:extLst>
          </a:blip>
          <a:srcRect l="-1"/>
          <a:stretch/>
        </p:blipFill>
        <p:spPr>
          <a:xfrm>
            <a:off x="-23821" y="17191"/>
            <a:ext cx="9203318" cy="1804543"/>
          </a:xfrm>
          <a:prstGeom prst="rect">
            <a:avLst/>
          </a:prstGeom>
        </p:spPr>
      </p:pic>
      <p:pic>
        <p:nvPicPr>
          <p:cNvPr id="7" name="図 6"/>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0" y="1551281"/>
            <a:ext cx="9144000" cy="288031"/>
          </a:xfrm>
          <a:prstGeom prst="rect">
            <a:avLst/>
          </a:prstGeom>
        </p:spPr>
      </p:pic>
      <p:sp>
        <p:nvSpPr>
          <p:cNvPr id="4" name="スライド番号プレースホルダー 3"/>
          <p:cNvSpPr>
            <a:spLocks noGrp="1"/>
          </p:cNvSpPr>
          <p:nvPr>
            <p:ph type="sldNum" sz="quarter" idx="12"/>
          </p:nvPr>
        </p:nvSpPr>
        <p:spPr>
          <a:xfrm>
            <a:off x="6553200" y="6265118"/>
            <a:ext cx="2133600" cy="476250"/>
          </a:xfrm>
        </p:spPr>
        <p:txBody>
          <a:bodyPr/>
          <a:lstStyle/>
          <a:p>
            <a:fld id="{42F18AC2-CA3A-7245-81CE-26C33C32476A}" type="slidenum">
              <a:rPr lang="es-ES" altLang="ja-JP" smtClean="0"/>
              <a:pPr/>
              <a:t>16</a:t>
            </a:fld>
            <a:endParaRPr lang="es-ES" altLang="ja-JP"/>
          </a:p>
        </p:txBody>
      </p:sp>
      <p:sp>
        <p:nvSpPr>
          <p:cNvPr id="6" name="タイトル 5"/>
          <p:cNvSpPr>
            <a:spLocks noGrp="1"/>
          </p:cNvSpPr>
          <p:nvPr>
            <p:ph type="ctrTitle"/>
          </p:nvPr>
        </p:nvSpPr>
        <p:spPr>
          <a:xfrm>
            <a:off x="685800" y="2150318"/>
            <a:ext cx="7772400" cy="1470025"/>
          </a:xfrm>
        </p:spPr>
        <p:txBody>
          <a:bodyPr/>
          <a:lstStyle/>
          <a:p>
            <a:endParaRPr kumimoji="1" lang="ja-JP" altLang="en-US"/>
          </a:p>
        </p:txBody>
      </p:sp>
      <p:pic>
        <p:nvPicPr>
          <p:cNvPr id="9" name="図 8"/>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0" y="6661727"/>
            <a:ext cx="9144000" cy="191694"/>
          </a:xfrm>
          <a:prstGeom prst="rect">
            <a:avLst/>
          </a:prstGeom>
        </p:spPr>
      </p:pic>
      <p:pic>
        <p:nvPicPr>
          <p:cNvPr id="10" name="図 9"/>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0" y="188641"/>
            <a:ext cx="9144000" cy="72007"/>
          </a:xfrm>
          <a:prstGeom prst="rect">
            <a:avLst/>
          </a:prstGeom>
        </p:spPr>
      </p:pic>
      <p:sp>
        <p:nvSpPr>
          <p:cNvPr id="11" name="スライド番号プレースホルダー 2"/>
          <p:cNvSpPr txBox="1">
            <a:spLocks/>
          </p:cNvSpPr>
          <p:nvPr/>
        </p:nvSpPr>
        <p:spPr bwMode="auto">
          <a:xfrm>
            <a:off x="6553200" y="6265118"/>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defPPr>
              <a:defRPr lang="es-ES"/>
            </a:defPPr>
            <a:lvl1pPr algn="r" rtl="0" fontAlgn="base">
              <a:spcBef>
                <a:spcPct val="0"/>
              </a:spcBef>
              <a:spcAft>
                <a:spcPct val="0"/>
              </a:spcAft>
              <a:defRPr sz="1400" kern="1200">
                <a:solidFill>
                  <a:schemeClr val="tx1"/>
                </a:solidFill>
                <a:latin typeface="Arial" charset="0"/>
                <a:ea typeface="ＭＳ Ｐゴシック" charset="0"/>
                <a:cs typeface="Arial" charset="0"/>
              </a:defRPr>
            </a:lvl1pPr>
            <a:lvl2pPr marL="457200" algn="l" rtl="0" fontAlgn="base">
              <a:spcBef>
                <a:spcPct val="0"/>
              </a:spcBef>
              <a:spcAft>
                <a:spcPct val="0"/>
              </a:spcAft>
              <a:defRPr kern="1200">
                <a:solidFill>
                  <a:schemeClr val="tx1"/>
                </a:solidFill>
                <a:latin typeface="Arial" charset="0"/>
                <a:ea typeface="ＭＳ Ｐゴシック" charset="0"/>
                <a:cs typeface="Arial" charset="0"/>
              </a:defRPr>
            </a:lvl2pPr>
            <a:lvl3pPr marL="914400" algn="l" rtl="0" fontAlgn="base">
              <a:spcBef>
                <a:spcPct val="0"/>
              </a:spcBef>
              <a:spcAft>
                <a:spcPct val="0"/>
              </a:spcAft>
              <a:defRPr kern="1200">
                <a:solidFill>
                  <a:schemeClr val="tx1"/>
                </a:solidFill>
                <a:latin typeface="Arial" charset="0"/>
                <a:ea typeface="ＭＳ Ｐゴシック" charset="0"/>
                <a:cs typeface="Arial" charset="0"/>
              </a:defRPr>
            </a:lvl3pPr>
            <a:lvl4pPr marL="1371600" algn="l" rtl="0" fontAlgn="base">
              <a:spcBef>
                <a:spcPct val="0"/>
              </a:spcBef>
              <a:spcAft>
                <a:spcPct val="0"/>
              </a:spcAft>
              <a:defRPr kern="1200">
                <a:solidFill>
                  <a:schemeClr val="tx1"/>
                </a:solidFill>
                <a:latin typeface="Arial" charset="0"/>
                <a:ea typeface="ＭＳ Ｐゴシック" charset="0"/>
                <a:cs typeface="Arial" charset="0"/>
              </a:defRPr>
            </a:lvl4pPr>
            <a:lvl5pPr marL="1828800" algn="l" rtl="0" fontAlgn="base">
              <a:spcBef>
                <a:spcPct val="0"/>
              </a:spcBef>
              <a:spcAft>
                <a:spcPct val="0"/>
              </a:spcAft>
              <a:defRPr kern="1200">
                <a:solidFill>
                  <a:schemeClr val="tx1"/>
                </a:solidFill>
                <a:latin typeface="Arial" charset="0"/>
                <a:ea typeface="ＭＳ Ｐゴシック" charset="0"/>
                <a:cs typeface="Arial" charset="0"/>
              </a:defRPr>
            </a:lvl5pPr>
            <a:lvl6pPr marL="2286000" algn="l" defTabSz="457200" rtl="0" eaLnBrk="1" latinLnBrk="0" hangingPunct="1">
              <a:defRPr kern="1200">
                <a:solidFill>
                  <a:schemeClr val="tx1"/>
                </a:solidFill>
                <a:latin typeface="Arial" charset="0"/>
                <a:ea typeface="ＭＳ Ｐゴシック" charset="0"/>
                <a:cs typeface="Arial" charset="0"/>
              </a:defRPr>
            </a:lvl6pPr>
            <a:lvl7pPr marL="2743200" algn="l" defTabSz="457200" rtl="0" eaLnBrk="1" latinLnBrk="0" hangingPunct="1">
              <a:defRPr kern="1200">
                <a:solidFill>
                  <a:schemeClr val="tx1"/>
                </a:solidFill>
                <a:latin typeface="Arial" charset="0"/>
                <a:ea typeface="ＭＳ Ｐゴシック" charset="0"/>
                <a:cs typeface="Arial" charset="0"/>
              </a:defRPr>
            </a:lvl7pPr>
            <a:lvl8pPr marL="3200400" algn="l" defTabSz="457200" rtl="0" eaLnBrk="1" latinLnBrk="0" hangingPunct="1">
              <a:defRPr kern="1200">
                <a:solidFill>
                  <a:schemeClr val="tx1"/>
                </a:solidFill>
                <a:latin typeface="Arial" charset="0"/>
                <a:ea typeface="ＭＳ Ｐゴシック" charset="0"/>
                <a:cs typeface="Arial" charset="0"/>
              </a:defRPr>
            </a:lvl8pPr>
            <a:lvl9pPr marL="3657600" algn="l" defTabSz="457200" rtl="0" eaLnBrk="1" latinLnBrk="0" hangingPunct="1">
              <a:defRPr kern="1200">
                <a:solidFill>
                  <a:schemeClr val="tx1"/>
                </a:solidFill>
                <a:latin typeface="Arial" charset="0"/>
                <a:ea typeface="ＭＳ Ｐゴシック" charset="0"/>
                <a:cs typeface="Arial" charset="0"/>
              </a:defRPr>
            </a:lvl9pPr>
          </a:lstStyle>
          <a:p>
            <a:fld id="{C68BA38C-F6F2-DE4B-BB36-4202AA432CFB}" type="slidenum">
              <a:rPr lang="es-ES" altLang="ja-JP" smtClean="0">
                <a:latin typeface="A-OTF 新ゴ Pr6N R"/>
                <a:ea typeface="A-OTF 新ゴ Pr6N R"/>
                <a:cs typeface="A-OTF 新ゴ Pr6N R"/>
              </a:rPr>
              <a:pPr/>
              <a:t>16</a:t>
            </a:fld>
            <a:endParaRPr lang="es-ES" altLang="ja-JP">
              <a:latin typeface="A-OTF 新ゴ Pr6N R"/>
              <a:ea typeface="A-OTF 新ゴ Pr6N R"/>
              <a:cs typeface="A-OTF 新ゴ Pr6N R"/>
            </a:endParaRPr>
          </a:p>
        </p:txBody>
      </p:sp>
      <p:sp>
        <p:nvSpPr>
          <p:cNvPr id="12" name="Google Shape;91;p19"/>
          <p:cNvSpPr/>
          <p:nvPr/>
        </p:nvSpPr>
        <p:spPr>
          <a:xfrm>
            <a:off x="1550595" y="1142518"/>
            <a:ext cx="1486200" cy="1220100"/>
          </a:xfrm>
          <a:prstGeom prst="rect">
            <a:avLst/>
          </a:prstGeom>
          <a:solidFill>
            <a:srgbClr val="CECEEF"/>
          </a:solidFill>
          <a:ln w="9525" cap="flat" cmpd="sng">
            <a:noFill/>
            <a:prstDash val="solid"/>
            <a:miter lim="8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Font typeface="Arial"/>
              <a:buNone/>
            </a:pPr>
            <a:r>
              <a:rPr lang="ja" sz="1800" i="0" u="none" strike="noStrike" cap="none" dirty="0">
                <a:solidFill>
                  <a:srgbClr val="FFFFFF"/>
                </a:solidFill>
                <a:latin typeface="A-OTF 新ゴ Pr6N R"/>
                <a:ea typeface="A-OTF 新ゴ Pr6N R"/>
                <a:cs typeface="A-OTF 新ゴ Pr6N R"/>
              </a:rPr>
              <a:t>分析</a:t>
            </a:r>
            <a:r>
              <a:rPr lang="ja" sz="1800" dirty="0" smtClean="0">
                <a:solidFill>
                  <a:srgbClr val="FFFFFF"/>
                </a:solidFill>
                <a:latin typeface="A-OTF 新ゴ Pr6N R"/>
                <a:ea typeface="A-OTF 新ゴ Pr6N R"/>
                <a:cs typeface="A-OTF 新ゴ Pr6N R"/>
              </a:rPr>
              <a:t>目的</a:t>
            </a:r>
            <a:endParaRPr sz="1800" dirty="0">
              <a:solidFill>
                <a:srgbClr val="FFFFFF"/>
              </a:solidFill>
              <a:latin typeface="A-OTF 新ゴ Pr6N R"/>
              <a:ea typeface="A-OTF 新ゴ Pr6N R"/>
              <a:cs typeface="A-OTF 新ゴ Pr6N R"/>
            </a:endParaRPr>
          </a:p>
        </p:txBody>
      </p:sp>
      <p:sp>
        <p:nvSpPr>
          <p:cNvPr id="13" name="Google Shape;95;p19"/>
          <p:cNvSpPr/>
          <p:nvPr/>
        </p:nvSpPr>
        <p:spPr>
          <a:xfrm>
            <a:off x="1550595" y="2742593"/>
            <a:ext cx="1486200" cy="1206000"/>
          </a:xfrm>
          <a:prstGeom prst="rect">
            <a:avLst/>
          </a:prstGeom>
          <a:solidFill>
            <a:srgbClr val="CECEEF"/>
          </a:solidFill>
          <a:ln w="9525" cap="flat" cmpd="sng">
            <a:solidFill>
              <a:schemeClr val="accent6">
                <a:lumMod val="20000"/>
                <a:lumOff val="80000"/>
              </a:schemeClr>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Font typeface="Arial"/>
              <a:buNone/>
            </a:pPr>
            <a:r>
              <a:rPr lang="ja" sz="1800" i="0" u="none" strike="noStrike" cap="none" dirty="0">
                <a:solidFill>
                  <a:srgbClr val="FFFFFF"/>
                </a:solidFill>
                <a:latin typeface="A-OTF 新ゴ Pr6N R"/>
                <a:ea typeface="A-OTF 新ゴ Pr6N R"/>
                <a:cs typeface="A-OTF 新ゴ Pr6N R"/>
              </a:rPr>
              <a:t>データ</a:t>
            </a:r>
            <a:endParaRPr sz="1800" i="0" u="none" strike="noStrike" cap="none" dirty="0">
              <a:solidFill>
                <a:srgbClr val="FFFFFF"/>
              </a:solidFill>
              <a:latin typeface="A-OTF 新ゴ Pr6N R"/>
              <a:ea typeface="A-OTF 新ゴ Pr6N R"/>
              <a:cs typeface="A-OTF 新ゴ Pr6N R"/>
            </a:endParaRPr>
          </a:p>
          <a:p>
            <a:pPr marL="0" marR="0" lvl="0" indent="0" algn="ctr" rtl="0">
              <a:lnSpc>
                <a:spcPct val="100000"/>
              </a:lnSpc>
              <a:spcBef>
                <a:spcPts val="0"/>
              </a:spcBef>
              <a:spcAft>
                <a:spcPts val="0"/>
              </a:spcAft>
              <a:buClr>
                <a:srgbClr val="FFFFFF"/>
              </a:buClr>
              <a:buFont typeface="Arial"/>
              <a:buNone/>
            </a:pPr>
            <a:r>
              <a:rPr lang="ja-JP" altLang="en-US" sz="1800" dirty="0" smtClean="0">
                <a:solidFill>
                  <a:srgbClr val="FFFFFF"/>
                </a:solidFill>
                <a:latin typeface="A-OTF 新ゴ Pr6N R"/>
                <a:ea typeface="A-OTF 新ゴ Pr6N R"/>
                <a:cs typeface="A-OTF 新ゴ Pr6N R"/>
              </a:rPr>
              <a:t>収集</a:t>
            </a:r>
            <a:endParaRPr sz="1800" i="0" u="none" strike="noStrike" cap="none" dirty="0">
              <a:solidFill>
                <a:srgbClr val="FFFFFF"/>
              </a:solidFill>
              <a:latin typeface="A-OTF 新ゴ Pr6N R"/>
              <a:ea typeface="A-OTF 新ゴ Pr6N R"/>
              <a:cs typeface="A-OTF 新ゴ Pr6N R"/>
            </a:endParaRPr>
          </a:p>
        </p:txBody>
      </p:sp>
      <p:sp>
        <p:nvSpPr>
          <p:cNvPr id="14" name="Google Shape;96;p19"/>
          <p:cNvSpPr/>
          <p:nvPr/>
        </p:nvSpPr>
        <p:spPr>
          <a:xfrm>
            <a:off x="1509012" y="4351218"/>
            <a:ext cx="1527900" cy="1268700"/>
          </a:xfrm>
          <a:prstGeom prst="rect">
            <a:avLst/>
          </a:prstGeom>
          <a:solidFill>
            <a:srgbClr val="1F497D"/>
          </a:solidFill>
          <a:ln w="9525" cap="flat" cmpd="sng">
            <a:solidFill>
              <a:srgbClr val="000000"/>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Font typeface="Arial"/>
              <a:buNone/>
            </a:pPr>
            <a:r>
              <a:rPr lang="ja" sz="1800" i="0" u="none" strike="noStrike" cap="none" dirty="0" smtClean="0">
                <a:solidFill>
                  <a:srgbClr val="FFFFFF"/>
                </a:solidFill>
                <a:latin typeface="A-OTF 新ゴ Pr6N R"/>
                <a:ea typeface="A-OTF 新ゴ Pr6N R"/>
                <a:cs typeface="A-OTF 新ゴ Pr6N R"/>
              </a:rPr>
              <a:t>分析</a:t>
            </a:r>
            <a:r>
              <a:rPr lang="ja-JP" altLang="en-US" sz="1800" i="0" u="none" strike="noStrike" cap="none" dirty="0" smtClean="0">
                <a:solidFill>
                  <a:srgbClr val="FFFFFF"/>
                </a:solidFill>
                <a:latin typeface="A-OTF 新ゴ Pr6N R"/>
                <a:ea typeface="A-OTF 新ゴ Pr6N R"/>
                <a:cs typeface="A-OTF 新ゴ Pr6N R"/>
              </a:rPr>
              <a:t>手法</a:t>
            </a:r>
            <a:endParaRPr sz="1800" i="0" u="none" strike="noStrike" cap="none" dirty="0">
              <a:solidFill>
                <a:srgbClr val="FFFFFF"/>
              </a:solidFill>
              <a:latin typeface="A-OTF 新ゴ Pr6N R"/>
              <a:ea typeface="A-OTF 新ゴ Pr6N R"/>
              <a:cs typeface="A-OTF 新ゴ Pr6N R"/>
            </a:endParaRPr>
          </a:p>
        </p:txBody>
      </p:sp>
      <p:sp>
        <p:nvSpPr>
          <p:cNvPr id="15" name="Google Shape;98;p19"/>
          <p:cNvSpPr/>
          <p:nvPr/>
        </p:nvSpPr>
        <p:spPr>
          <a:xfrm rot="10800000">
            <a:off x="1672812" y="2434944"/>
            <a:ext cx="1360800" cy="221700"/>
          </a:xfrm>
          <a:prstGeom prst="triangle">
            <a:avLst>
              <a:gd name="adj" fmla="val 50000"/>
            </a:avLst>
          </a:prstGeom>
          <a:solidFill>
            <a:srgbClr val="B3B3B3"/>
          </a:solidFill>
          <a:ln w="9525" cap="flat" cmpd="sng">
            <a:solidFill>
              <a:srgbClr val="000000"/>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i="0" u="none" strike="noStrike" cap="none">
              <a:solidFill>
                <a:srgbClr val="FFFFFF"/>
              </a:solidFill>
              <a:latin typeface="A-OTF 新ゴ Pr6N R"/>
              <a:ea typeface="A-OTF 新ゴ Pr6N R"/>
              <a:cs typeface="A-OTF 新ゴ Pr6N R"/>
              <a:sym typeface="Meiryo"/>
            </a:endParaRPr>
          </a:p>
        </p:txBody>
      </p:sp>
      <p:sp>
        <p:nvSpPr>
          <p:cNvPr id="16" name="Google Shape;99;p19"/>
          <p:cNvSpPr/>
          <p:nvPr/>
        </p:nvSpPr>
        <p:spPr>
          <a:xfrm>
            <a:off x="1308965" y="1072629"/>
            <a:ext cx="365100" cy="365100"/>
          </a:xfrm>
          <a:prstGeom prst="flowChartConnector">
            <a:avLst/>
          </a:prstGeom>
          <a:solidFill>
            <a:srgbClr val="6D9E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FFFFF"/>
              </a:buClr>
              <a:buFont typeface="Arial"/>
              <a:buNone/>
            </a:pPr>
            <a:r>
              <a:rPr lang="ja" sz="1400" b="1" i="0" u="none" strike="noStrike" cap="none">
                <a:solidFill>
                  <a:srgbClr val="FFFFFF"/>
                </a:solidFill>
                <a:latin typeface="A-OTF 新ゴ Pr6N R"/>
                <a:ea typeface="A-OTF 新ゴ Pr6N R"/>
                <a:cs typeface="A-OTF 新ゴ Pr6N R"/>
                <a:sym typeface="Arial"/>
              </a:rPr>
              <a:t>1</a:t>
            </a:r>
            <a:endParaRPr>
              <a:latin typeface="A-OTF 新ゴ Pr6N R"/>
              <a:ea typeface="A-OTF 新ゴ Pr6N R"/>
              <a:cs typeface="A-OTF 新ゴ Pr6N R"/>
            </a:endParaRPr>
          </a:p>
        </p:txBody>
      </p:sp>
      <p:sp>
        <p:nvSpPr>
          <p:cNvPr id="17" name="Google Shape;100;p19"/>
          <p:cNvSpPr/>
          <p:nvPr/>
        </p:nvSpPr>
        <p:spPr>
          <a:xfrm>
            <a:off x="1340399" y="2564719"/>
            <a:ext cx="365100" cy="365100"/>
          </a:xfrm>
          <a:prstGeom prst="flowChartConnector">
            <a:avLst/>
          </a:prstGeom>
          <a:solidFill>
            <a:srgbClr val="6D9E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FFFFF"/>
              </a:buClr>
              <a:buFont typeface="Arial"/>
              <a:buNone/>
            </a:pPr>
            <a:r>
              <a:rPr lang="ja" sz="1400" b="1" i="0" u="none" strike="noStrike" cap="none">
                <a:solidFill>
                  <a:srgbClr val="FFFFFF"/>
                </a:solidFill>
                <a:latin typeface="A-OTF 新ゴ Pr6N R"/>
                <a:ea typeface="A-OTF 新ゴ Pr6N R"/>
                <a:cs typeface="A-OTF 新ゴ Pr6N R"/>
                <a:sym typeface="Meiryo"/>
              </a:rPr>
              <a:t>2</a:t>
            </a:r>
            <a:endParaRPr>
              <a:latin typeface="A-OTF 新ゴ Pr6N R"/>
              <a:ea typeface="A-OTF 新ゴ Pr6N R"/>
              <a:cs typeface="A-OTF 新ゴ Pr6N R"/>
              <a:sym typeface="Meiryo"/>
            </a:endParaRPr>
          </a:p>
        </p:txBody>
      </p:sp>
      <p:sp>
        <p:nvSpPr>
          <p:cNvPr id="18" name="Google Shape;101;p19"/>
          <p:cNvSpPr/>
          <p:nvPr/>
        </p:nvSpPr>
        <p:spPr>
          <a:xfrm>
            <a:off x="1366556" y="4173361"/>
            <a:ext cx="365100" cy="365100"/>
          </a:xfrm>
          <a:prstGeom prst="flowChartConnector">
            <a:avLst/>
          </a:prstGeom>
          <a:solidFill>
            <a:srgbClr val="6D9E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FFFFF"/>
              </a:buClr>
              <a:buFont typeface="Arial"/>
              <a:buNone/>
            </a:pPr>
            <a:r>
              <a:rPr lang="ja" sz="1400" b="1" i="0" u="none" strike="noStrike" cap="none">
                <a:solidFill>
                  <a:srgbClr val="FFFFFF"/>
                </a:solidFill>
                <a:latin typeface="A-OTF 新ゴ Pr6N R"/>
                <a:ea typeface="A-OTF 新ゴ Pr6N R"/>
                <a:cs typeface="A-OTF 新ゴ Pr6N R"/>
                <a:sym typeface="Meiryo"/>
              </a:rPr>
              <a:t>3</a:t>
            </a:r>
            <a:endParaRPr>
              <a:latin typeface="A-OTF 新ゴ Pr6N R"/>
              <a:ea typeface="A-OTF 新ゴ Pr6N R"/>
              <a:cs typeface="A-OTF 新ゴ Pr6N R"/>
              <a:sym typeface="Meiryo"/>
            </a:endParaRPr>
          </a:p>
        </p:txBody>
      </p:sp>
      <p:sp>
        <p:nvSpPr>
          <p:cNvPr id="19" name="Google Shape;102;p19"/>
          <p:cNvSpPr/>
          <p:nvPr/>
        </p:nvSpPr>
        <p:spPr>
          <a:xfrm rot="10800000">
            <a:off x="1651265" y="4011168"/>
            <a:ext cx="1360800" cy="221700"/>
          </a:xfrm>
          <a:prstGeom prst="triangle">
            <a:avLst>
              <a:gd name="adj" fmla="val 50000"/>
            </a:avLst>
          </a:prstGeom>
          <a:solidFill>
            <a:schemeClr val="bg2">
              <a:lumMod val="60000"/>
              <a:lumOff val="40000"/>
            </a:schemeClr>
          </a:solidFill>
          <a:ln w="9525" cap="flat" cmpd="sng">
            <a:solidFill>
              <a:srgbClr val="000000"/>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i="0" u="none" strike="noStrike" cap="none">
              <a:solidFill>
                <a:srgbClr val="FFFFFF"/>
              </a:solidFill>
              <a:latin typeface="A-OTF 新ゴ Pr6N R"/>
              <a:ea typeface="A-OTF 新ゴ Pr6N R"/>
              <a:cs typeface="A-OTF 新ゴ Pr6N R"/>
              <a:sym typeface="Meiryo"/>
            </a:endParaRPr>
          </a:p>
        </p:txBody>
      </p:sp>
      <p:sp>
        <p:nvSpPr>
          <p:cNvPr id="20" name="Google Shape;106;p19"/>
          <p:cNvSpPr/>
          <p:nvPr/>
        </p:nvSpPr>
        <p:spPr>
          <a:xfrm>
            <a:off x="5852412" y="2674818"/>
            <a:ext cx="1527900" cy="1268700"/>
          </a:xfrm>
          <a:prstGeom prst="rect">
            <a:avLst/>
          </a:prstGeom>
          <a:solidFill>
            <a:srgbClr val="CECEEF"/>
          </a:solidFill>
          <a:ln w="9525" cap="flat" cmpd="sng">
            <a:solidFill>
              <a:srgbClr val="FFFFFF"/>
            </a:solidFill>
            <a:prstDash val="solid"/>
            <a:miter lim="8000"/>
            <a:headEnd type="none" w="sm" len="sm"/>
            <a:tailEnd type="none" w="sm" len="sm"/>
          </a:ln>
        </p:spPr>
        <p:txBody>
          <a:bodyPr spcFirstLastPara="1" wrap="square" lIns="91425" tIns="45700" rIns="91425" bIns="45700" anchor="ctr" anchorCtr="0">
            <a:noAutofit/>
          </a:bodyPr>
          <a:lstStyle/>
          <a:p>
            <a:pPr marL="0" lvl="0" indent="0" algn="ctr" rtl="0">
              <a:spcBef>
                <a:spcPts val="0"/>
              </a:spcBef>
              <a:spcAft>
                <a:spcPts val="0"/>
              </a:spcAft>
              <a:buClr>
                <a:schemeClr val="lt1"/>
              </a:buClr>
              <a:buFont typeface="Arial"/>
              <a:buNone/>
            </a:pPr>
            <a:r>
              <a:rPr lang="ja-JP" altLang="en-US" sz="1800" i="0" u="none" strike="noStrike" cap="none" dirty="0" smtClean="0">
                <a:solidFill>
                  <a:schemeClr val="lt1"/>
                </a:solidFill>
                <a:latin typeface="A-OTF 新ゴ Pr6N R"/>
                <a:ea typeface="A-OTF 新ゴ Pr6N R"/>
                <a:cs typeface="A-OTF 新ゴ Pr6N R"/>
              </a:rPr>
              <a:t>評価</a:t>
            </a:r>
            <a:r>
              <a:rPr lang="en-US" altLang="ja-JP" sz="1800" i="0" u="none" strike="noStrike" cap="none" dirty="0" smtClean="0">
                <a:solidFill>
                  <a:schemeClr val="lt1"/>
                </a:solidFill>
                <a:latin typeface="A-OTF 新ゴ Pr6N R"/>
                <a:ea typeface="A-OTF 新ゴ Pr6N R"/>
                <a:cs typeface="A-OTF 新ゴ Pr6N R"/>
              </a:rPr>
              <a:t>/</a:t>
            </a:r>
          </a:p>
          <a:p>
            <a:pPr marL="0" lvl="0" indent="0" algn="ctr" rtl="0">
              <a:spcBef>
                <a:spcPts val="0"/>
              </a:spcBef>
              <a:spcAft>
                <a:spcPts val="0"/>
              </a:spcAft>
              <a:buClr>
                <a:schemeClr val="lt1"/>
              </a:buClr>
              <a:buFont typeface="Arial"/>
              <a:buNone/>
            </a:pPr>
            <a:r>
              <a:rPr lang="ja-JP" altLang="en-US" sz="1800" i="0" u="none" strike="noStrike" cap="none" dirty="0" smtClean="0">
                <a:solidFill>
                  <a:schemeClr val="lt1"/>
                </a:solidFill>
                <a:latin typeface="A-OTF 新ゴ Pr6N R"/>
                <a:ea typeface="A-OTF 新ゴ Pr6N R"/>
                <a:cs typeface="A-OTF 新ゴ Pr6N R"/>
              </a:rPr>
              <a:t>今後の発展</a:t>
            </a:r>
            <a:endParaRPr sz="1800" i="0" u="none" strike="noStrike" cap="none" dirty="0">
              <a:solidFill>
                <a:srgbClr val="FFFFFF"/>
              </a:solidFill>
              <a:latin typeface="A-OTF 新ゴ Pr6N R"/>
              <a:ea typeface="A-OTF 新ゴ Pr6N R"/>
              <a:cs typeface="A-OTF 新ゴ Pr6N R"/>
            </a:endParaRPr>
          </a:p>
        </p:txBody>
      </p:sp>
      <p:sp>
        <p:nvSpPr>
          <p:cNvPr id="21" name="Google Shape;107;p19"/>
          <p:cNvSpPr/>
          <p:nvPr/>
        </p:nvSpPr>
        <p:spPr>
          <a:xfrm>
            <a:off x="5893995" y="1142518"/>
            <a:ext cx="1486200" cy="1220100"/>
          </a:xfrm>
          <a:prstGeom prst="rect">
            <a:avLst/>
          </a:prstGeom>
          <a:solidFill>
            <a:srgbClr val="CECEEF"/>
          </a:solidFill>
          <a:ln w="9525" cap="flat" cmpd="sng">
            <a:solidFill>
              <a:srgbClr val="FFFFFF"/>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Font typeface="Arial"/>
              <a:buNone/>
            </a:pPr>
            <a:r>
              <a:rPr lang="ja-JP" altLang="en-US" sz="1800" dirty="0" smtClean="0">
                <a:solidFill>
                  <a:srgbClr val="FFFFFF"/>
                </a:solidFill>
                <a:latin typeface="A-OTF 新ゴ Pr6N R"/>
                <a:ea typeface="A-OTF 新ゴ Pr6N R"/>
                <a:cs typeface="A-OTF 新ゴ Pr6N R"/>
              </a:rPr>
              <a:t>分析結果</a:t>
            </a:r>
            <a:r>
              <a:rPr lang="en-US" altLang="ja-JP" sz="1800" dirty="0" smtClean="0">
                <a:solidFill>
                  <a:srgbClr val="FFFFFF"/>
                </a:solidFill>
                <a:latin typeface="A-OTF 新ゴ Pr6N R"/>
                <a:ea typeface="A-OTF 新ゴ Pr6N R"/>
                <a:cs typeface="A-OTF 新ゴ Pr6N R"/>
              </a:rPr>
              <a:t>/</a:t>
            </a:r>
          </a:p>
          <a:p>
            <a:pPr marL="0" marR="0" lvl="0" indent="0" algn="ctr" rtl="0">
              <a:lnSpc>
                <a:spcPct val="100000"/>
              </a:lnSpc>
              <a:spcBef>
                <a:spcPts val="0"/>
              </a:spcBef>
              <a:spcAft>
                <a:spcPts val="0"/>
              </a:spcAft>
              <a:buClr>
                <a:srgbClr val="FFFFFF"/>
              </a:buClr>
              <a:buFont typeface="Arial"/>
              <a:buNone/>
            </a:pPr>
            <a:r>
              <a:rPr lang="ja-JP" altLang="en-US" dirty="0" smtClean="0">
                <a:solidFill>
                  <a:srgbClr val="FFFFFF"/>
                </a:solidFill>
                <a:latin typeface="A-OTF 新ゴ Pr6N R"/>
                <a:ea typeface="A-OTF 新ゴ Pr6N R"/>
                <a:cs typeface="A-OTF 新ゴ Pr6N R"/>
              </a:rPr>
              <a:t>インサイト</a:t>
            </a:r>
            <a:endParaRPr sz="1800" dirty="0">
              <a:solidFill>
                <a:srgbClr val="FFFFFF"/>
              </a:solidFill>
              <a:latin typeface="A-OTF 新ゴ Pr6N R"/>
              <a:ea typeface="A-OTF 新ゴ Pr6N R"/>
              <a:cs typeface="A-OTF 新ゴ Pr6N R"/>
            </a:endParaRPr>
          </a:p>
        </p:txBody>
      </p:sp>
      <p:sp>
        <p:nvSpPr>
          <p:cNvPr id="22" name="Google Shape;108;p19"/>
          <p:cNvSpPr/>
          <p:nvPr/>
        </p:nvSpPr>
        <p:spPr>
          <a:xfrm rot="10800000">
            <a:off x="6016212" y="2434944"/>
            <a:ext cx="1360800" cy="221700"/>
          </a:xfrm>
          <a:prstGeom prst="triangle">
            <a:avLst>
              <a:gd name="adj" fmla="val 50000"/>
            </a:avLst>
          </a:prstGeom>
          <a:solidFill>
            <a:srgbClr val="B3B3B3"/>
          </a:solidFill>
          <a:ln w="9525" cap="flat" cmpd="sng">
            <a:solidFill>
              <a:srgbClr val="000000"/>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i="0" u="none" strike="noStrike" cap="none">
              <a:solidFill>
                <a:srgbClr val="FFFFFF"/>
              </a:solidFill>
              <a:latin typeface="A-OTF 新ゴ Pr6N R"/>
              <a:ea typeface="A-OTF 新ゴ Pr6N R"/>
              <a:cs typeface="A-OTF 新ゴ Pr6N R"/>
              <a:sym typeface="Meiryo"/>
            </a:endParaRPr>
          </a:p>
        </p:txBody>
      </p:sp>
      <p:sp>
        <p:nvSpPr>
          <p:cNvPr id="23" name="Google Shape;110;p19"/>
          <p:cNvSpPr/>
          <p:nvPr/>
        </p:nvSpPr>
        <p:spPr>
          <a:xfrm>
            <a:off x="5652365" y="1072629"/>
            <a:ext cx="365100" cy="365100"/>
          </a:xfrm>
          <a:prstGeom prst="flowChartConnector">
            <a:avLst/>
          </a:prstGeom>
          <a:solidFill>
            <a:srgbClr val="6D9E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FFFFF"/>
              </a:buClr>
              <a:buFont typeface="Arial"/>
              <a:buNone/>
            </a:pPr>
            <a:r>
              <a:rPr lang="ja" b="1">
                <a:solidFill>
                  <a:srgbClr val="FFFFFF"/>
                </a:solidFill>
                <a:latin typeface="A-OTF 新ゴ Pr6N R"/>
                <a:ea typeface="A-OTF 新ゴ Pr6N R"/>
                <a:cs typeface="A-OTF 新ゴ Pr6N R"/>
              </a:rPr>
              <a:t>4</a:t>
            </a:r>
            <a:endParaRPr>
              <a:latin typeface="A-OTF 新ゴ Pr6N R"/>
              <a:ea typeface="A-OTF 新ゴ Pr6N R"/>
              <a:cs typeface="A-OTF 新ゴ Pr6N R"/>
            </a:endParaRPr>
          </a:p>
        </p:txBody>
      </p:sp>
      <p:sp>
        <p:nvSpPr>
          <p:cNvPr id="24" name="Google Shape;111;p19"/>
          <p:cNvSpPr/>
          <p:nvPr/>
        </p:nvSpPr>
        <p:spPr>
          <a:xfrm>
            <a:off x="5683799" y="2564719"/>
            <a:ext cx="365100" cy="365100"/>
          </a:xfrm>
          <a:prstGeom prst="flowChartConnector">
            <a:avLst/>
          </a:prstGeom>
          <a:solidFill>
            <a:srgbClr val="6D9E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FFFFF"/>
              </a:buClr>
              <a:buFont typeface="Arial"/>
              <a:buNone/>
            </a:pPr>
            <a:r>
              <a:rPr lang="ja" b="1">
                <a:solidFill>
                  <a:srgbClr val="FFFFFF"/>
                </a:solidFill>
                <a:latin typeface="A-OTF 新ゴ Pr6N R"/>
                <a:ea typeface="A-OTF 新ゴ Pr6N R"/>
                <a:cs typeface="A-OTF 新ゴ Pr6N R"/>
                <a:sym typeface="Meiryo"/>
              </a:rPr>
              <a:t>5</a:t>
            </a:r>
            <a:endParaRPr>
              <a:latin typeface="A-OTF 新ゴ Pr6N R"/>
              <a:ea typeface="A-OTF 新ゴ Pr6N R"/>
              <a:cs typeface="A-OTF 新ゴ Pr6N R"/>
              <a:sym typeface="Meiryo"/>
            </a:endParaRPr>
          </a:p>
        </p:txBody>
      </p:sp>
      <p:cxnSp>
        <p:nvCxnSpPr>
          <p:cNvPr id="25" name="Google Shape;115;p19"/>
          <p:cNvCxnSpPr>
            <a:stCxn id="14" idx="2"/>
            <a:endCxn id="21" idx="1"/>
          </p:cNvCxnSpPr>
          <p:nvPr/>
        </p:nvCxnSpPr>
        <p:spPr>
          <a:xfrm rot="16200000">
            <a:off x="2149812" y="1875768"/>
            <a:ext cx="3867300" cy="3621000"/>
          </a:xfrm>
          <a:prstGeom prst="bentConnector4">
            <a:avLst>
              <a:gd name="adj1" fmla="val -10609"/>
              <a:gd name="adj2" fmla="val 88737"/>
            </a:avLst>
          </a:prstGeom>
          <a:noFill/>
          <a:ln w="28575" cap="flat" cmpd="sng">
            <a:solidFill>
              <a:schemeClr val="dk2"/>
            </a:solidFill>
            <a:prstDash val="solid"/>
            <a:round/>
            <a:headEnd type="none" w="med" len="med"/>
            <a:tailEnd type="triangle" w="med" len="med"/>
          </a:ln>
        </p:spPr>
      </p:cxnSp>
      <p:sp>
        <p:nvSpPr>
          <p:cNvPr id="26" name="正方形/長方形 25"/>
          <p:cNvSpPr/>
          <p:nvPr/>
        </p:nvSpPr>
        <p:spPr bwMode="auto">
          <a:xfrm>
            <a:off x="0" y="784597"/>
            <a:ext cx="9144000" cy="5544616"/>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dirty="0">
              <a:ln>
                <a:noFill/>
              </a:ln>
              <a:solidFill>
                <a:schemeClr val="tx1"/>
              </a:solidFill>
              <a:effectLst/>
              <a:latin typeface="Arial" charset="0"/>
              <a:ea typeface="ＭＳ Ｐゴシック" charset="0"/>
              <a:cs typeface="Arial" charset="0"/>
            </a:endParaRPr>
          </a:p>
        </p:txBody>
      </p:sp>
      <p:sp>
        <p:nvSpPr>
          <p:cNvPr id="27" name="Google Shape;91;p19"/>
          <p:cNvSpPr/>
          <p:nvPr/>
        </p:nvSpPr>
        <p:spPr>
          <a:xfrm>
            <a:off x="1702995" y="1294918"/>
            <a:ext cx="1486200" cy="1220100"/>
          </a:xfrm>
          <a:prstGeom prst="rect">
            <a:avLst/>
          </a:prstGeom>
          <a:solidFill>
            <a:srgbClr val="CECEEF"/>
          </a:solidFill>
          <a:ln w="9525" cap="flat" cmpd="sng">
            <a:noFill/>
            <a:prstDash val="solid"/>
            <a:miter lim="8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Font typeface="Arial"/>
              <a:buNone/>
            </a:pPr>
            <a:r>
              <a:rPr lang="ja" sz="1800" i="0" u="none" strike="noStrike" cap="none" dirty="0">
                <a:solidFill>
                  <a:srgbClr val="FFFFFF"/>
                </a:solidFill>
                <a:latin typeface="A-OTF 新ゴ Pr6N R"/>
                <a:ea typeface="A-OTF 新ゴ Pr6N R"/>
                <a:cs typeface="A-OTF 新ゴ Pr6N R"/>
              </a:rPr>
              <a:t>分析</a:t>
            </a:r>
            <a:r>
              <a:rPr lang="ja" sz="1800" dirty="0" smtClean="0">
                <a:solidFill>
                  <a:srgbClr val="FFFFFF"/>
                </a:solidFill>
                <a:latin typeface="A-OTF 新ゴ Pr6N R"/>
                <a:ea typeface="A-OTF 新ゴ Pr6N R"/>
                <a:cs typeface="A-OTF 新ゴ Pr6N R"/>
              </a:rPr>
              <a:t>目的</a:t>
            </a:r>
            <a:endParaRPr sz="1800" dirty="0">
              <a:solidFill>
                <a:srgbClr val="FFFFFF"/>
              </a:solidFill>
              <a:latin typeface="A-OTF 新ゴ Pr6N R"/>
              <a:ea typeface="A-OTF 新ゴ Pr6N R"/>
              <a:cs typeface="A-OTF 新ゴ Pr6N R"/>
            </a:endParaRPr>
          </a:p>
        </p:txBody>
      </p:sp>
      <p:sp>
        <p:nvSpPr>
          <p:cNvPr id="28" name="Google Shape;95;p19"/>
          <p:cNvSpPr/>
          <p:nvPr/>
        </p:nvSpPr>
        <p:spPr>
          <a:xfrm>
            <a:off x="1702995" y="2894993"/>
            <a:ext cx="1486200" cy="1206000"/>
          </a:xfrm>
          <a:prstGeom prst="rect">
            <a:avLst/>
          </a:prstGeom>
          <a:solidFill>
            <a:srgbClr val="CECEEF"/>
          </a:solidFill>
          <a:ln w="9525" cap="flat" cmpd="sng">
            <a:solidFill>
              <a:schemeClr val="accent6">
                <a:lumMod val="20000"/>
                <a:lumOff val="80000"/>
              </a:schemeClr>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Font typeface="Arial"/>
              <a:buNone/>
            </a:pPr>
            <a:r>
              <a:rPr lang="ja" sz="1800" i="0" u="none" strike="noStrike" cap="none" dirty="0">
                <a:solidFill>
                  <a:srgbClr val="FFFFFF"/>
                </a:solidFill>
                <a:latin typeface="A-OTF 新ゴ Pr6N R"/>
                <a:ea typeface="A-OTF 新ゴ Pr6N R"/>
                <a:cs typeface="A-OTF 新ゴ Pr6N R"/>
              </a:rPr>
              <a:t>データ</a:t>
            </a:r>
            <a:endParaRPr sz="1800" i="0" u="none" strike="noStrike" cap="none" dirty="0">
              <a:solidFill>
                <a:srgbClr val="FFFFFF"/>
              </a:solidFill>
              <a:latin typeface="A-OTF 新ゴ Pr6N R"/>
              <a:ea typeface="A-OTF 新ゴ Pr6N R"/>
              <a:cs typeface="A-OTF 新ゴ Pr6N R"/>
            </a:endParaRPr>
          </a:p>
          <a:p>
            <a:pPr marL="0" marR="0" lvl="0" indent="0" algn="ctr" rtl="0">
              <a:lnSpc>
                <a:spcPct val="100000"/>
              </a:lnSpc>
              <a:spcBef>
                <a:spcPts val="0"/>
              </a:spcBef>
              <a:spcAft>
                <a:spcPts val="0"/>
              </a:spcAft>
              <a:buClr>
                <a:srgbClr val="FFFFFF"/>
              </a:buClr>
              <a:buFont typeface="Arial"/>
              <a:buNone/>
            </a:pPr>
            <a:r>
              <a:rPr lang="ja-JP" altLang="en-US" sz="1800" dirty="0" smtClean="0">
                <a:solidFill>
                  <a:srgbClr val="FFFFFF"/>
                </a:solidFill>
                <a:latin typeface="A-OTF 新ゴ Pr6N R"/>
                <a:ea typeface="A-OTF 新ゴ Pr6N R"/>
                <a:cs typeface="A-OTF 新ゴ Pr6N R"/>
              </a:rPr>
              <a:t>収集</a:t>
            </a:r>
            <a:endParaRPr sz="1800" i="0" u="none" strike="noStrike" cap="none" dirty="0">
              <a:solidFill>
                <a:srgbClr val="FFFFFF"/>
              </a:solidFill>
              <a:latin typeface="A-OTF 新ゴ Pr6N R"/>
              <a:ea typeface="A-OTF 新ゴ Pr6N R"/>
              <a:cs typeface="A-OTF 新ゴ Pr6N R"/>
            </a:endParaRPr>
          </a:p>
        </p:txBody>
      </p:sp>
      <p:sp>
        <p:nvSpPr>
          <p:cNvPr id="29" name="Google Shape;96;p19"/>
          <p:cNvSpPr/>
          <p:nvPr/>
        </p:nvSpPr>
        <p:spPr>
          <a:xfrm>
            <a:off x="1661412" y="4503618"/>
            <a:ext cx="1527900" cy="1268700"/>
          </a:xfrm>
          <a:prstGeom prst="rect">
            <a:avLst/>
          </a:prstGeom>
          <a:solidFill>
            <a:srgbClr val="1F497D"/>
          </a:solidFill>
          <a:ln w="9525" cap="flat" cmpd="sng">
            <a:solidFill>
              <a:srgbClr val="000000"/>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Font typeface="Arial"/>
              <a:buNone/>
            </a:pPr>
            <a:r>
              <a:rPr lang="ja" sz="1800" i="0" u="none" strike="noStrike" cap="none" dirty="0" smtClean="0">
                <a:solidFill>
                  <a:srgbClr val="FFFFFF"/>
                </a:solidFill>
                <a:latin typeface="A-OTF 新ゴ Pr6N R"/>
                <a:ea typeface="A-OTF 新ゴ Pr6N R"/>
                <a:cs typeface="A-OTF 新ゴ Pr6N R"/>
              </a:rPr>
              <a:t>分析</a:t>
            </a:r>
            <a:r>
              <a:rPr lang="ja-JP" altLang="en-US" sz="1800" i="0" u="none" strike="noStrike" cap="none" dirty="0" smtClean="0">
                <a:solidFill>
                  <a:srgbClr val="FFFFFF"/>
                </a:solidFill>
                <a:latin typeface="A-OTF 新ゴ Pr6N R"/>
                <a:ea typeface="A-OTF 新ゴ Pr6N R"/>
                <a:cs typeface="A-OTF 新ゴ Pr6N R"/>
              </a:rPr>
              <a:t>手法</a:t>
            </a:r>
            <a:endParaRPr sz="1800" i="0" u="none" strike="noStrike" cap="none" dirty="0">
              <a:solidFill>
                <a:srgbClr val="FFFFFF"/>
              </a:solidFill>
              <a:latin typeface="A-OTF 新ゴ Pr6N R"/>
              <a:ea typeface="A-OTF 新ゴ Pr6N R"/>
              <a:cs typeface="A-OTF 新ゴ Pr6N R"/>
            </a:endParaRPr>
          </a:p>
        </p:txBody>
      </p:sp>
      <p:sp>
        <p:nvSpPr>
          <p:cNvPr id="30" name="Google Shape;98;p19"/>
          <p:cNvSpPr/>
          <p:nvPr/>
        </p:nvSpPr>
        <p:spPr>
          <a:xfrm rot="10800000">
            <a:off x="1825212" y="2587344"/>
            <a:ext cx="1360800" cy="221700"/>
          </a:xfrm>
          <a:prstGeom prst="triangle">
            <a:avLst>
              <a:gd name="adj" fmla="val 50000"/>
            </a:avLst>
          </a:prstGeom>
          <a:solidFill>
            <a:srgbClr val="B3B3B3"/>
          </a:solidFill>
          <a:ln w="9525" cap="flat" cmpd="sng">
            <a:solidFill>
              <a:srgbClr val="000000"/>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i="0" u="none" strike="noStrike" cap="none">
              <a:solidFill>
                <a:srgbClr val="FFFFFF"/>
              </a:solidFill>
              <a:latin typeface="A-OTF 新ゴ Pr6N R"/>
              <a:ea typeface="A-OTF 新ゴ Pr6N R"/>
              <a:cs typeface="A-OTF 新ゴ Pr6N R"/>
              <a:sym typeface="Meiryo"/>
            </a:endParaRPr>
          </a:p>
        </p:txBody>
      </p:sp>
      <p:sp>
        <p:nvSpPr>
          <p:cNvPr id="31" name="Google Shape;99;p19"/>
          <p:cNvSpPr/>
          <p:nvPr/>
        </p:nvSpPr>
        <p:spPr>
          <a:xfrm>
            <a:off x="1461365" y="1225029"/>
            <a:ext cx="365100" cy="365100"/>
          </a:xfrm>
          <a:prstGeom prst="flowChartConnector">
            <a:avLst/>
          </a:prstGeom>
          <a:solidFill>
            <a:srgbClr val="6D9E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FFFFF"/>
              </a:buClr>
              <a:buFont typeface="Arial"/>
              <a:buNone/>
            </a:pPr>
            <a:r>
              <a:rPr lang="ja" sz="1400" b="1" i="0" u="none" strike="noStrike" cap="none">
                <a:solidFill>
                  <a:srgbClr val="FFFFFF"/>
                </a:solidFill>
                <a:latin typeface="A-OTF 新ゴ Pr6N R"/>
                <a:ea typeface="A-OTF 新ゴ Pr6N R"/>
                <a:cs typeface="A-OTF 新ゴ Pr6N R"/>
                <a:sym typeface="Arial"/>
              </a:rPr>
              <a:t>1</a:t>
            </a:r>
            <a:endParaRPr>
              <a:latin typeface="A-OTF 新ゴ Pr6N R"/>
              <a:ea typeface="A-OTF 新ゴ Pr6N R"/>
              <a:cs typeface="A-OTF 新ゴ Pr6N R"/>
            </a:endParaRPr>
          </a:p>
        </p:txBody>
      </p:sp>
      <p:sp>
        <p:nvSpPr>
          <p:cNvPr id="32" name="Google Shape;100;p19"/>
          <p:cNvSpPr/>
          <p:nvPr/>
        </p:nvSpPr>
        <p:spPr>
          <a:xfrm>
            <a:off x="1492799" y="2717119"/>
            <a:ext cx="365100" cy="365100"/>
          </a:xfrm>
          <a:prstGeom prst="flowChartConnector">
            <a:avLst/>
          </a:prstGeom>
          <a:solidFill>
            <a:srgbClr val="6D9E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FFFFF"/>
              </a:buClr>
              <a:buFont typeface="Arial"/>
              <a:buNone/>
            </a:pPr>
            <a:r>
              <a:rPr lang="ja" sz="1400" b="1" i="0" u="none" strike="noStrike" cap="none">
                <a:solidFill>
                  <a:srgbClr val="FFFFFF"/>
                </a:solidFill>
                <a:latin typeface="A-OTF 新ゴ Pr6N R"/>
                <a:ea typeface="A-OTF 新ゴ Pr6N R"/>
                <a:cs typeface="A-OTF 新ゴ Pr6N R"/>
                <a:sym typeface="Meiryo"/>
              </a:rPr>
              <a:t>2</a:t>
            </a:r>
            <a:endParaRPr>
              <a:latin typeface="A-OTF 新ゴ Pr6N R"/>
              <a:ea typeface="A-OTF 新ゴ Pr6N R"/>
              <a:cs typeface="A-OTF 新ゴ Pr6N R"/>
              <a:sym typeface="Meiryo"/>
            </a:endParaRPr>
          </a:p>
        </p:txBody>
      </p:sp>
      <p:sp>
        <p:nvSpPr>
          <p:cNvPr id="33" name="Google Shape;101;p19"/>
          <p:cNvSpPr/>
          <p:nvPr/>
        </p:nvSpPr>
        <p:spPr>
          <a:xfrm>
            <a:off x="1518956" y="4325761"/>
            <a:ext cx="365100" cy="365100"/>
          </a:xfrm>
          <a:prstGeom prst="flowChartConnector">
            <a:avLst/>
          </a:prstGeom>
          <a:solidFill>
            <a:srgbClr val="6D9E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FFFFF"/>
              </a:buClr>
              <a:buFont typeface="Arial"/>
              <a:buNone/>
            </a:pPr>
            <a:r>
              <a:rPr lang="ja" sz="1400" b="1" i="0" u="none" strike="noStrike" cap="none">
                <a:solidFill>
                  <a:srgbClr val="FFFFFF"/>
                </a:solidFill>
                <a:latin typeface="A-OTF 新ゴ Pr6N R"/>
                <a:ea typeface="A-OTF 新ゴ Pr6N R"/>
                <a:cs typeface="A-OTF 新ゴ Pr6N R"/>
                <a:sym typeface="Meiryo"/>
              </a:rPr>
              <a:t>3</a:t>
            </a:r>
            <a:endParaRPr>
              <a:latin typeface="A-OTF 新ゴ Pr6N R"/>
              <a:ea typeface="A-OTF 新ゴ Pr6N R"/>
              <a:cs typeface="A-OTF 新ゴ Pr6N R"/>
              <a:sym typeface="Meiryo"/>
            </a:endParaRPr>
          </a:p>
        </p:txBody>
      </p:sp>
      <p:sp>
        <p:nvSpPr>
          <p:cNvPr id="34" name="Google Shape;102;p19"/>
          <p:cNvSpPr/>
          <p:nvPr/>
        </p:nvSpPr>
        <p:spPr>
          <a:xfrm rot="10800000">
            <a:off x="1803665" y="4163568"/>
            <a:ext cx="1360800" cy="221700"/>
          </a:xfrm>
          <a:prstGeom prst="triangle">
            <a:avLst>
              <a:gd name="adj" fmla="val 50000"/>
            </a:avLst>
          </a:prstGeom>
          <a:solidFill>
            <a:schemeClr val="bg2">
              <a:lumMod val="60000"/>
              <a:lumOff val="40000"/>
            </a:schemeClr>
          </a:solidFill>
          <a:ln w="9525" cap="flat" cmpd="sng">
            <a:solidFill>
              <a:srgbClr val="000000"/>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i="0" u="none" strike="noStrike" cap="none">
              <a:solidFill>
                <a:srgbClr val="FFFFFF"/>
              </a:solidFill>
              <a:latin typeface="A-OTF 新ゴ Pr6N R"/>
              <a:ea typeface="A-OTF 新ゴ Pr6N R"/>
              <a:cs typeface="A-OTF 新ゴ Pr6N R"/>
              <a:sym typeface="Meiryo"/>
            </a:endParaRPr>
          </a:p>
        </p:txBody>
      </p:sp>
      <p:sp>
        <p:nvSpPr>
          <p:cNvPr id="35" name="Google Shape;106;p19"/>
          <p:cNvSpPr/>
          <p:nvPr/>
        </p:nvSpPr>
        <p:spPr>
          <a:xfrm>
            <a:off x="6004812" y="2827218"/>
            <a:ext cx="1527900" cy="1268700"/>
          </a:xfrm>
          <a:prstGeom prst="rect">
            <a:avLst/>
          </a:prstGeom>
          <a:solidFill>
            <a:srgbClr val="CECEEF"/>
          </a:solidFill>
          <a:ln w="9525" cap="flat" cmpd="sng">
            <a:solidFill>
              <a:srgbClr val="FFFFFF"/>
            </a:solidFill>
            <a:prstDash val="solid"/>
            <a:miter lim="8000"/>
            <a:headEnd type="none" w="sm" len="sm"/>
            <a:tailEnd type="none" w="sm" len="sm"/>
          </a:ln>
        </p:spPr>
        <p:txBody>
          <a:bodyPr spcFirstLastPara="1" wrap="square" lIns="91425" tIns="45700" rIns="91425" bIns="45700" anchor="ctr" anchorCtr="0">
            <a:noAutofit/>
          </a:bodyPr>
          <a:lstStyle/>
          <a:p>
            <a:pPr marL="0" lvl="0" indent="0" algn="ctr" rtl="0">
              <a:spcBef>
                <a:spcPts val="0"/>
              </a:spcBef>
              <a:spcAft>
                <a:spcPts val="0"/>
              </a:spcAft>
              <a:buClr>
                <a:schemeClr val="lt1"/>
              </a:buClr>
              <a:buFont typeface="Arial"/>
              <a:buNone/>
            </a:pPr>
            <a:r>
              <a:rPr lang="ja-JP" altLang="en-US" sz="1800" i="0" u="none" strike="noStrike" cap="none" dirty="0" smtClean="0">
                <a:solidFill>
                  <a:schemeClr val="lt1"/>
                </a:solidFill>
                <a:latin typeface="A-OTF 新ゴ Pr6N R"/>
                <a:ea typeface="A-OTF 新ゴ Pr6N R"/>
                <a:cs typeface="A-OTF 新ゴ Pr6N R"/>
              </a:rPr>
              <a:t>評価</a:t>
            </a:r>
            <a:r>
              <a:rPr lang="en-US" altLang="ja-JP" sz="1800" i="0" u="none" strike="noStrike" cap="none" dirty="0" smtClean="0">
                <a:solidFill>
                  <a:schemeClr val="lt1"/>
                </a:solidFill>
                <a:latin typeface="A-OTF 新ゴ Pr6N R"/>
                <a:ea typeface="A-OTF 新ゴ Pr6N R"/>
                <a:cs typeface="A-OTF 新ゴ Pr6N R"/>
              </a:rPr>
              <a:t>/</a:t>
            </a:r>
          </a:p>
          <a:p>
            <a:pPr marL="0" lvl="0" indent="0" algn="ctr" rtl="0">
              <a:spcBef>
                <a:spcPts val="0"/>
              </a:spcBef>
              <a:spcAft>
                <a:spcPts val="0"/>
              </a:spcAft>
              <a:buClr>
                <a:schemeClr val="lt1"/>
              </a:buClr>
              <a:buFont typeface="Arial"/>
              <a:buNone/>
            </a:pPr>
            <a:r>
              <a:rPr lang="ja-JP" altLang="en-US" sz="1800" i="0" u="none" strike="noStrike" cap="none" dirty="0" smtClean="0">
                <a:solidFill>
                  <a:schemeClr val="lt1"/>
                </a:solidFill>
                <a:latin typeface="A-OTF 新ゴ Pr6N R"/>
                <a:ea typeface="A-OTF 新ゴ Pr6N R"/>
                <a:cs typeface="A-OTF 新ゴ Pr6N R"/>
              </a:rPr>
              <a:t>今後の発展</a:t>
            </a:r>
            <a:endParaRPr sz="1800" i="0" u="none" strike="noStrike" cap="none" dirty="0">
              <a:solidFill>
                <a:srgbClr val="FFFFFF"/>
              </a:solidFill>
              <a:latin typeface="A-OTF 新ゴ Pr6N R"/>
              <a:ea typeface="A-OTF 新ゴ Pr6N R"/>
              <a:cs typeface="A-OTF 新ゴ Pr6N R"/>
            </a:endParaRPr>
          </a:p>
        </p:txBody>
      </p:sp>
      <p:sp>
        <p:nvSpPr>
          <p:cNvPr id="36" name="Google Shape;107;p19"/>
          <p:cNvSpPr/>
          <p:nvPr/>
        </p:nvSpPr>
        <p:spPr>
          <a:xfrm>
            <a:off x="6046395" y="1294918"/>
            <a:ext cx="1486200" cy="1220100"/>
          </a:xfrm>
          <a:prstGeom prst="rect">
            <a:avLst/>
          </a:prstGeom>
          <a:solidFill>
            <a:srgbClr val="CECEEF"/>
          </a:solidFill>
          <a:ln w="9525" cap="flat" cmpd="sng">
            <a:solidFill>
              <a:srgbClr val="FFFFFF"/>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Font typeface="Arial"/>
              <a:buNone/>
            </a:pPr>
            <a:r>
              <a:rPr lang="ja-JP" altLang="en-US" sz="1800" dirty="0" smtClean="0">
                <a:solidFill>
                  <a:srgbClr val="FFFFFF"/>
                </a:solidFill>
                <a:latin typeface="A-OTF 新ゴ Pr6N R"/>
                <a:ea typeface="A-OTF 新ゴ Pr6N R"/>
                <a:cs typeface="A-OTF 新ゴ Pr6N R"/>
              </a:rPr>
              <a:t>分析結果</a:t>
            </a:r>
            <a:r>
              <a:rPr lang="en-US" altLang="ja-JP" sz="1800" dirty="0" smtClean="0">
                <a:solidFill>
                  <a:srgbClr val="FFFFFF"/>
                </a:solidFill>
                <a:latin typeface="A-OTF 新ゴ Pr6N R"/>
                <a:ea typeface="A-OTF 新ゴ Pr6N R"/>
                <a:cs typeface="A-OTF 新ゴ Pr6N R"/>
              </a:rPr>
              <a:t>/</a:t>
            </a:r>
          </a:p>
          <a:p>
            <a:pPr marL="0" marR="0" lvl="0" indent="0" algn="ctr" rtl="0">
              <a:lnSpc>
                <a:spcPct val="100000"/>
              </a:lnSpc>
              <a:spcBef>
                <a:spcPts val="0"/>
              </a:spcBef>
              <a:spcAft>
                <a:spcPts val="0"/>
              </a:spcAft>
              <a:buClr>
                <a:srgbClr val="FFFFFF"/>
              </a:buClr>
              <a:buFont typeface="Arial"/>
              <a:buNone/>
            </a:pPr>
            <a:r>
              <a:rPr lang="ja-JP" altLang="en-US" dirty="0" smtClean="0">
                <a:solidFill>
                  <a:srgbClr val="FFFFFF"/>
                </a:solidFill>
                <a:latin typeface="A-OTF 新ゴ Pr6N R"/>
                <a:ea typeface="A-OTF 新ゴ Pr6N R"/>
                <a:cs typeface="A-OTF 新ゴ Pr6N R"/>
              </a:rPr>
              <a:t>インサイト</a:t>
            </a:r>
            <a:endParaRPr sz="1800" dirty="0">
              <a:solidFill>
                <a:srgbClr val="FFFFFF"/>
              </a:solidFill>
              <a:latin typeface="A-OTF 新ゴ Pr6N R"/>
              <a:ea typeface="A-OTF 新ゴ Pr6N R"/>
              <a:cs typeface="A-OTF 新ゴ Pr6N R"/>
            </a:endParaRPr>
          </a:p>
        </p:txBody>
      </p:sp>
      <p:sp>
        <p:nvSpPr>
          <p:cNvPr id="37" name="Google Shape;108;p19"/>
          <p:cNvSpPr/>
          <p:nvPr/>
        </p:nvSpPr>
        <p:spPr>
          <a:xfrm rot="10800000">
            <a:off x="6168612" y="2587344"/>
            <a:ext cx="1360800" cy="221700"/>
          </a:xfrm>
          <a:prstGeom prst="triangle">
            <a:avLst>
              <a:gd name="adj" fmla="val 50000"/>
            </a:avLst>
          </a:prstGeom>
          <a:solidFill>
            <a:srgbClr val="B3B3B3"/>
          </a:solidFill>
          <a:ln w="9525" cap="flat" cmpd="sng">
            <a:solidFill>
              <a:srgbClr val="000000"/>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i="0" u="none" strike="noStrike" cap="none">
              <a:solidFill>
                <a:srgbClr val="FFFFFF"/>
              </a:solidFill>
              <a:latin typeface="A-OTF 新ゴ Pr6N R"/>
              <a:ea typeface="A-OTF 新ゴ Pr6N R"/>
              <a:cs typeface="A-OTF 新ゴ Pr6N R"/>
              <a:sym typeface="Meiryo"/>
            </a:endParaRPr>
          </a:p>
        </p:txBody>
      </p:sp>
      <p:sp>
        <p:nvSpPr>
          <p:cNvPr id="38" name="Google Shape;110;p19"/>
          <p:cNvSpPr/>
          <p:nvPr/>
        </p:nvSpPr>
        <p:spPr>
          <a:xfrm>
            <a:off x="5804765" y="1225029"/>
            <a:ext cx="365100" cy="365100"/>
          </a:xfrm>
          <a:prstGeom prst="flowChartConnector">
            <a:avLst/>
          </a:prstGeom>
          <a:solidFill>
            <a:srgbClr val="6D9E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FFFFF"/>
              </a:buClr>
              <a:buFont typeface="Arial"/>
              <a:buNone/>
            </a:pPr>
            <a:r>
              <a:rPr lang="ja" b="1">
                <a:solidFill>
                  <a:srgbClr val="FFFFFF"/>
                </a:solidFill>
                <a:latin typeface="A-OTF 新ゴ Pr6N R"/>
                <a:ea typeface="A-OTF 新ゴ Pr6N R"/>
                <a:cs typeface="A-OTF 新ゴ Pr6N R"/>
              </a:rPr>
              <a:t>4</a:t>
            </a:r>
            <a:endParaRPr>
              <a:latin typeface="A-OTF 新ゴ Pr6N R"/>
              <a:ea typeface="A-OTF 新ゴ Pr6N R"/>
              <a:cs typeface="A-OTF 新ゴ Pr6N R"/>
            </a:endParaRPr>
          </a:p>
        </p:txBody>
      </p:sp>
      <p:sp>
        <p:nvSpPr>
          <p:cNvPr id="39" name="Google Shape;111;p19"/>
          <p:cNvSpPr/>
          <p:nvPr/>
        </p:nvSpPr>
        <p:spPr>
          <a:xfrm>
            <a:off x="5836199" y="2717119"/>
            <a:ext cx="365100" cy="365100"/>
          </a:xfrm>
          <a:prstGeom prst="flowChartConnector">
            <a:avLst/>
          </a:prstGeom>
          <a:solidFill>
            <a:srgbClr val="6D9E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FFFFF"/>
              </a:buClr>
              <a:buFont typeface="Arial"/>
              <a:buNone/>
            </a:pPr>
            <a:r>
              <a:rPr lang="ja" b="1">
                <a:solidFill>
                  <a:srgbClr val="FFFFFF"/>
                </a:solidFill>
                <a:latin typeface="A-OTF 新ゴ Pr6N R"/>
                <a:ea typeface="A-OTF 新ゴ Pr6N R"/>
                <a:cs typeface="A-OTF 新ゴ Pr6N R"/>
                <a:sym typeface="Meiryo"/>
              </a:rPr>
              <a:t>5</a:t>
            </a:r>
            <a:endParaRPr>
              <a:latin typeface="A-OTF 新ゴ Pr6N R"/>
              <a:ea typeface="A-OTF 新ゴ Pr6N R"/>
              <a:cs typeface="A-OTF 新ゴ Pr6N R"/>
              <a:sym typeface="Meiryo"/>
            </a:endParaRPr>
          </a:p>
        </p:txBody>
      </p:sp>
      <p:cxnSp>
        <p:nvCxnSpPr>
          <p:cNvPr id="40" name="Google Shape;115;p19"/>
          <p:cNvCxnSpPr/>
          <p:nvPr/>
        </p:nvCxnSpPr>
        <p:spPr>
          <a:xfrm rot="16200000">
            <a:off x="2302212" y="2028168"/>
            <a:ext cx="3867300" cy="3621000"/>
          </a:xfrm>
          <a:prstGeom prst="bentConnector4">
            <a:avLst>
              <a:gd name="adj1" fmla="val -10609"/>
              <a:gd name="adj2" fmla="val 88737"/>
            </a:avLst>
          </a:prstGeom>
          <a:noFill/>
          <a:ln w="28575" cap="flat" cmpd="sng">
            <a:solidFill>
              <a:schemeClr val="dk2"/>
            </a:solidFill>
            <a:prstDash val="solid"/>
            <a:round/>
            <a:headEnd type="none" w="med" len="med"/>
            <a:tailEnd type="triangle" w="med" len="med"/>
          </a:ln>
        </p:spPr>
      </p:cxnSp>
      <p:sp>
        <p:nvSpPr>
          <p:cNvPr id="41" name="正方形/長方形 40"/>
          <p:cNvSpPr/>
          <p:nvPr/>
        </p:nvSpPr>
        <p:spPr>
          <a:xfrm>
            <a:off x="3992493" y="764704"/>
            <a:ext cx="5404043" cy="430887"/>
          </a:xfrm>
          <a:prstGeom prst="rect">
            <a:avLst/>
          </a:prstGeom>
        </p:spPr>
        <p:txBody>
          <a:bodyPr wrap="none">
            <a:spAutoFit/>
          </a:bodyPr>
          <a:lstStyle/>
          <a:p>
            <a:r>
              <a:rPr lang="ja-JP" altLang="en-US" sz="2200" dirty="0" smtClean="0">
                <a:latin typeface="A-OTF 新ゴ Pr6N R"/>
                <a:ea typeface="A-OTF 新ゴ Pr6N R"/>
                <a:cs typeface="A-OTF 新ゴ Pr6N R"/>
              </a:rPr>
              <a:t>メイン</a:t>
            </a:r>
            <a:r>
              <a:rPr lang="en-US" altLang="ja-JP" sz="2200" dirty="0" smtClean="0">
                <a:latin typeface="A-OTF 新ゴ Pr6N R"/>
                <a:ea typeface="A-OTF 新ゴ Pr6N R"/>
                <a:cs typeface="A-OTF 新ゴ Pr6N R"/>
              </a:rPr>
              <a:t>｢</a:t>
            </a:r>
            <a:r>
              <a:rPr lang="ja-JP" altLang="en-US" sz="2200" dirty="0" smtClean="0">
                <a:latin typeface="A-OTF 新ゴ Pr6N R"/>
                <a:ea typeface="A-OTF 新ゴ Pr6N R"/>
                <a:cs typeface="A-OTF 新ゴ Pr6N R"/>
              </a:rPr>
              <a:t>番組表</a:t>
            </a:r>
            <a:r>
              <a:rPr lang="ja-JP" altLang="en-US" sz="2200" dirty="0">
                <a:latin typeface="A-OTF 新ゴ Pr6N R"/>
                <a:ea typeface="A-OTF 新ゴ Pr6N R"/>
                <a:cs typeface="A-OTF 新ゴ Pr6N R"/>
              </a:rPr>
              <a:t>の自然言語処理と</a:t>
            </a:r>
            <a:r>
              <a:rPr lang="ja-JP" altLang="en-US" sz="2200" dirty="0" smtClean="0">
                <a:latin typeface="A-OTF 新ゴ Pr6N R"/>
                <a:ea typeface="A-OTF 新ゴ Pr6N R"/>
                <a:cs typeface="A-OTF 新ゴ Pr6N R"/>
              </a:rPr>
              <a:t>視聴率</a:t>
            </a:r>
            <a:r>
              <a:rPr lang="en-US" altLang="ja-JP" sz="2200" dirty="0" smtClean="0">
                <a:latin typeface="A-OTF 新ゴ Pr6N R"/>
                <a:ea typeface="A-OTF 新ゴ Pr6N R"/>
                <a:cs typeface="A-OTF 新ゴ Pr6N R"/>
              </a:rPr>
              <a:t>｣</a:t>
            </a:r>
            <a:endParaRPr lang="ja-JP" altLang="en-US" sz="2200" dirty="0">
              <a:latin typeface="A-OTF 新ゴ Pr6N R"/>
              <a:ea typeface="A-OTF 新ゴ Pr6N R"/>
              <a:cs typeface="A-OTF 新ゴ Pr6N R"/>
            </a:endParaRPr>
          </a:p>
        </p:txBody>
      </p:sp>
      <p:sp>
        <p:nvSpPr>
          <p:cNvPr id="42" name="Google Shape;105;p19"/>
          <p:cNvSpPr txBox="1"/>
          <p:nvPr/>
        </p:nvSpPr>
        <p:spPr>
          <a:xfrm>
            <a:off x="3275856" y="4457005"/>
            <a:ext cx="2688300" cy="1268700"/>
          </a:xfrm>
          <a:prstGeom prst="rect">
            <a:avLst/>
          </a:prstGeom>
          <a:noFill/>
          <a:ln>
            <a:noFill/>
          </a:ln>
        </p:spPr>
        <p:txBody>
          <a:bodyPr spcFirstLastPara="1" wrap="square" lIns="91425" tIns="45700" rIns="91425" bIns="45700" anchor="t" anchorCtr="0">
            <a:noAutofit/>
          </a:bodyPr>
          <a:lstStyle/>
          <a:p>
            <a:pPr marR="0" lvl="0" algn="l" rtl="0">
              <a:lnSpc>
                <a:spcPct val="100000"/>
              </a:lnSpc>
              <a:spcBef>
                <a:spcPts val="0"/>
              </a:spcBef>
              <a:spcAft>
                <a:spcPts val="0"/>
              </a:spcAft>
              <a:buClr>
                <a:srgbClr val="000000"/>
              </a:buClr>
              <a:buSzPts val="1400"/>
            </a:pPr>
            <a:r>
              <a:rPr lang="ja-JP" altLang="en-US" dirty="0" smtClean="0">
                <a:latin typeface="A-OTF 新ゴ Pr6N R"/>
                <a:ea typeface="A-OTF 新ゴ Pr6N R"/>
                <a:cs typeface="A-OTF 新ゴ Pr6N R"/>
              </a:rPr>
              <a:t>・目的</a:t>
            </a:r>
            <a:r>
              <a:rPr lang="ja-JP" altLang="en-US" dirty="0" smtClean="0">
                <a:latin typeface="A-OTF 新ゴ Pr6N R"/>
                <a:ea typeface="A-OTF 新ゴ Pr6N R"/>
                <a:cs typeface="A-OTF 新ゴ Pr6N R"/>
              </a:rPr>
              <a:t>変数</a:t>
            </a:r>
            <a:endParaRPr lang="en-US" altLang="ja-JP" dirty="0" smtClean="0">
              <a:latin typeface="A-OTF 新ゴ Pr6N R"/>
              <a:ea typeface="A-OTF 新ゴ Pr6N R"/>
              <a:cs typeface="A-OTF 新ゴ Pr6N R"/>
            </a:endParaRPr>
          </a:p>
          <a:p>
            <a:pPr lvl="0">
              <a:spcBef>
                <a:spcPts val="0"/>
              </a:spcBef>
              <a:spcAft>
                <a:spcPts val="0"/>
              </a:spcAft>
              <a:buClr>
                <a:srgbClr val="000000"/>
              </a:buClr>
              <a:buSzPts val="1400"/>
            </a:pPr>
            <a:r>
              <a:rPr lang="ja-JP" altLang="en-US" dirty="0" smtClean="0">
                <a:latin typeface="A-OTF 新ゴ Pr6N R"/>
                <a:ea typeface="A-OTF 新ゴ Pr6N R"/>
                <a:cs typeface="A-OTF 新ゴ Pr6N R"/>
              </a:rPr>
              <a:t>・特徴量</a:t>
            </a:r>
            <a:r>
              <a:rPr lang="ja-JP" altLang="en-US" dirty="0" smtClean="0">
                <a:latin typeface="A-OTF 新ゴ Pr6N R"/>
                <a:ea typeface="A-OTF 新ゴ Pr6N R"/>
                <a:cs typeface="A-OTF 新ゴ Pr6N R"/>
              </a:rPr>
              <a:t>エン</a:t>
            </a:r>
            <a:endParaRPr lang="en-US" altLang="ja-JP" dirty="0" smtClean="0">
              <a:latin typeface="A-OTF 新ゴ Pr6N R"/>
              <a:ea typeface="A-OTF 新ゴ Pr6N R"/>
              <a:cs typeface="A-OTF 新ゴ Pr6N R"/>
            </a:endParaRPr>
          </a:p>
          <a:p>
            <a:pPr lvl="0">
              <a:spcBef>
                <a:spcPts val="0"/>
              </a:spcBef>
              <a:spcAft>
                <a:spcPts val="0"/>
              </a:spcAft>
              <a:buClr>
                <a:srgbClr val="000000"/>
              </a:buClr>
              <a:buSzPts val="1400"/>
            </a:pPr>
            <a:r>
              <a:rPr lang="ja-JP" altLang="ja-JP" dirty="0">
                <a:latin typeface="A-OTF 新ゴ Pr6N R"/>
                <a:ea typeface="A-OTF 新ゴ Pr6N R"/>
                <a:cs typeface="A-OTF 新ゴ Pr6N R"/>
              </a:rPr>
              <a:t>　</a:t>
            </a:r>
            <a:r>
              <a:rPr lang="ja-JP" altLang="en-US" dirty="0" smtClean="0">
                <a:latin typeface="A-OTF 新ゴ Pr6N R"/>
                <a:ea typeface="A-OTF 新ゴ Pr6N R"/>
                <a:cs typeface="A-OTF 新ゴ Pr6N R"/>
              </a:rPr>
              <a:t>ジニアリング</a:t>
            </a:r>
            <a:endParaRPr lang="en-US" altLang="ja-JP" dirty="0" smtClean="0">
              <a:latin typeface="A-OTF 新ゴ Pr6N R"/>
              <a:ea typeface="A-OTF 新ゴ Pr6N R"/>
              <a:cs typeface="A-OTF 新ゴ Pr6N R"/>
            </a:endParaRPr>
          </a:p>
          <a:p>
            <a:pPr lvl="0">
              <a:spcBef>
                <a:spcPts val="0"/>
              </a:spcBef>
              <a:spcAft>
                <a:spcPts val="0"/>
              </a:spcAft>
              <a:buClr>
                <a:srgbClr val="000000"/>
              </a:buClr>
              <a:buSzPts val="1400"/>
            </a:pPr>
            <a:r>
              <a:rPr lang="ja-JP" altLang="en-US" dirty="0" smtClean="0">
                <a:latin typeface="A-OTF 新ゴ Pr6N R"/>
                <a:ea typeface="A-OTF 新ゴ Pr6N R"/>
                <a:cs typeface="A-OTF 新ゴ Pr6N R"/>
              </a:rPr>
              <a:t>・</a:t>
            </a:r>
            <a:r>
              <a:rPr lang="ja-JP" altLang="en-US" dirty="0" smtClean="0">
                <a:latin typeface="A-OTF 新ゴ Pr6N R"/>
                <a:ea typeface="A-OTF 新ゴ Pr6N R"/>
                <a:cs typeface="A-OTF 新ゴ Pr6N R"/>
              </a:rPr>
              <a:t>分析</a:t>
            </a:r>
            <a:r>
              <a:rPr lang="ja-JP" altLang="en-US" dirty="0" smtClean="0">
                <a:latin typeface="A-OTF 新ゴ Pr6N R"/>
                <a:ea typeface="A-OTF 新ゴ Pr6N R"/>
                <a:cs typeface="A-OTF 新ゴ Pr6N R"/>
              </a:rPr>
              <a:t>モデル</a:t>
            </a:r>
            <a:endParaRPr lang="en-US" altLang="ja-JP" dirty="0" smtClean="0">
              <a:latin typeface="A-OTF 新ゴ Pr6N R"/>
              <a:ea typeface="A-OTF 新ゴ Pr6N R"/>
              <a:cs typeface="A-OTF 新ゴ Pr6N R"/>
            </a:endParaRPr>
          </a:p>
        </p:txBody>
      </p:sp>
    </p:spTree>
    <p:extLst>
      <p:ext uri="{BB962C8B-B14F-4D97-AF65-F5344CB8AC3E}">
        <p14:creationId xmlns:p14="http://schemas.microsoft.com/office/powerpoint/2010/main" val="696621966"/>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bwMode="auto">
          <a:xfrm>
            <a:off x="0" y="188640"/>
            <a:ext cx="9144000" cy="648072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dirty="0">
              <a:ln>
                <a:noFill/>
              </a:ln>
              <a:solidFill>
                <a:schemeClr val="tx1"/>
              </a:solidFill>
              <a:effectLst/>
              <a:latin typeface="Arial" charset="0"/>
              <a:ea typeface="ＭＳ Ｐゴシック" charset="0"/>
              <a:cs typeface="Arial" charset="0"/>
            </a:endParaRPr>
          </a:p>
        </p:txBody>
      </p:sp>
      <p:pic>
        <p:nvPicPr>
          <p:cNvPr id="6" name="図 5"/>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6661727"/>
            <a:ext cx="9144000" cy="191694"/>
          </a:xfrm>
          <a:prstGeom prst="rect">
            <a:avLst/>
          </a:prstGeom>
        </p:spPr>
      </p:pic>
      <p:pic>
        <p:nvPicPr>
          <p:cNvPr id="5" name="図 4"/>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188641"/>
            <a:ext cx="9144000" cy="72007"/>
          </a:xfrm>
          <a:prstGeom prst="rect">
            <a:avLst/>
          </a:prstGeom>
        </p:spPr>
      </p:pic>
      <p:sp>
        <p:nvSpPr>
          <p:cNvPr id="3" name="スライド番号プレースホルダー 2"/>
          <p:cNvSpPr>
            <a:spLocks noGrp="1"/>
          </p:cNvSpPr>
          <p:nvPr>
            <p:ph type="sldNum" sz="quarter" idx="12"/>
          </p:nvPr>
        </p:nvSpPr>
        <p:spPr/>
        <p:txBody>
          <a:bodyPr/>
          <a:lstStyle/>
          <a:p>
            <a:fld id="{C68BA38C-F6F2-DE4B-BB36-4202AA432CFB}" type="slidenum">
              <a:rPr lang="es-ES" altLang="ja-JP" smtClean="0"/>
              <a:pPr/>
              <a:t>17</a:t>
            </a:fld>
            <a:endParaRPr lang="es-ES" altLang="ja-JP"/>
          </a:p>
        </p:txBody>
      </p:sp>
      <p:pic>
        <p:nvPicPr>
          <p:cNvPr id="7" name="図 6"/>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6661727"/>
            <a:ext cx="9144000" cy="191694"/>
          </a:xfrm>
          <a:prstGeom prst="rect">
            <a:avLst/>
          </a:prstGeom>
        </p:spPr>
      </p:pic>
      <p:pic>
        <p:nvPicPr>
          <p:cNvPr id="9" name="図 8"/>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188641"/>
            <a:ext cx="9144000" cy="72007"/>
          </a:xfrm>
          <a:prstGeom prst="rect">
            <a:avLst/>
          </a:prstGeom>
        </p:spPr>
      </p:pic>
      <p:sp>
        <p:nvSpPr>
          <p:cNvPr id="12" name="Rectangle 150"/>
          <p:cNvSpPr txBox="1">
            <a:spLocks noChangeArrowheads="1"/>
          </p:cNvSpPr>
          <p:nvPr/>
        </p:nvSpPr>
        <p:spPr bwMode="auto">
          <a:xfrm>
            <a:off x="706658" y="620688"/>
            <a:ext cx="7776864" cy="7200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ea typeface="ＭＳ Ｐゴシック" charset="0"/>
                <a:cs typeface="Arial" charset="0"/>
              </a:defRPr>
            </a:lvl2pPr>
            <a:lvl3pPr algn="ctr" rtl="0" fontAlgn="base">
              <a:spcBef>
                <a:spcPct val="0"/>
              </a:spcBef>
              <a:spcAft>
                <a:spcPct val="0"/>
              </a:spcAft>
              <a:defRPr sz="4400">
                <a:solidFill>
                  <a:schemeClr val="tx2"/>
                </a:solidFill>
                <a:latin typeface="Arial" charset="0"/>
                <a:ea typeface="ＭＳ Ｐゴシック" charset="0"/>
                <a:cs typeface="Arial" charset="0"/>
              </a:defRPr>
            </a:lvl3pPr>
            <a:lvl4pPr algn="ctr" rtl="0" fontAlgn="base">
              <a:spcBef>
                <a:spcPct val="0"/>
              </a:spcBef>
              <a:spcAft>
                <a:spcPct val="0"/>
              </a:spcAft>
              <a:defRPr sz="4400">
                <a:solidFill>
                  <a:schemeClr val="tx2"/>
                </a:solidFill>
                <a:latin typeface="Arial" charset="0"/>
                <a:ea typeface="ＭＳ Ｐゴシック" charset="0"/>
                <a:cs typeface="Arial" charset="0"/>
              </a:defRPr>
            </a:lvl4pPr>
            <a:lvl5pPr algn="ctr" rtl="0" fontAlgn="base">
              <a:spcBef>
                <a:spcPct val="0"/>
              </a:spcBef>
              <a:spcAft>
                <a:spcPct val="0"/>
              </a:spcAft>
              <a:defRPr sz="4400">
                <a:solidFill>
                  <a:schemeClr val="tx2"/>
                </a:solidFill>
                <a:latin typeface="Arial" charset="0"/>
                <a:ea typeface="ＭＳ Ｐゴシック" charset="0"/>
                <a:cs typeface="Arial" charset="0"/>
              </a:defRPr>
            </a:lvl5pPr>
            <a:lvl6pPr marL="457200" algn="ctr" rtl="0" fontAlgn="base">
              <a:spcBef>
                <a:spcPct val="0"/>
              </a:spcBef>
              <a:spcAft>
                <a:spcPct val="0"/>
              </a:spcAft>
              <a:defRPr sz="4400">
                <a:solidFill>
                  <a:schemeClr val="tx2"/>
                </a:solidFill>
                <a:latin typeface="Arial" charset="0"/>
                <a:ea typeface="ＭＳ Ｐゴシック" charset="0"/>
                <a:cs typeface="Arial" charset="0"/>
              </a:defRPr>
            </a:lvl6pPr>
            <a:lvl7pPr marL="914400" algn="ctr" rtl="0" fontAlgn="base">
              <a:spcBef>
                <a:spcPct val="0"/>
              </a:spcBef>
              <a:spcAft>
                <a:spcPct val="0"/>
              </a:spcAft>
              <a:defRPr sz="4400">
                <a:solidFill>
                  <a:schemeClr val="tx2"/>
                </a:solidFill>
                <a:latin typeface="Arial" charset="0"/>
                <a:ea typeface="ＭＳ Ｐゴシック" charset="0"/>
                <a:cs typeface="Arial" charset="0"/>
              </a:defRPr>
            </a:lvl7pPr>
            <a:lvl8pPr marL="1371600" algn="ctr" rtl="0" fontAlgn="base">
              <a:spcBef>
                <a:spcPct val="0"/>
              </a:spcBef>
              <a:spcAft>
                <a:spcPct val="0"/>
              </a:spcAft>
              <a:defRPr sz="4400">
                <a:solidFill>
                  <a:schemeClr val="tx2"/>
                </a:solidFill>
                <a:latin typeface="Arial" charset="0"/>
                <a:ea typeface="ＭＳ Ｐゴシック" charset="0"/>
                <a:cs typeface="Arial" charset="0"/>
              </a:defRPr>
            </a:lvl8pPr>
            <a:lvl9pPr marL="1828800" algn="ctr" rtl="0" fontAlgn="base">
              <a:spcBef>
                <a:spcPct val="0"/>
              </a:spcBef>
              <a:spcAft>
                <a:spcPct val="0"/>
              </a:spcAft>
              <a:defRPr sz="4400">
                <a:solidFill>
                  <a:schemeClr val="tx2"/>
                </a:solidFill>
                <a:latin typeface="Arial" charset="0"/>
                <a:ea typeface="ＭＳ Ｐゴシック" charset="0"/>
                <a:cs typeface="Arial" charset="0"/>
              </a:defRPr>
            </a:lvl9pPr>
          </a:lstStyle>
          <a:p>
            <a:pPr algn="l"/>
            <a:r>
              <a:rPr lang="en-US" altLang="ja-JP" sz="3600" dirty="0" smtClean="0">
                <a:solidFill>
                  <a:schemeClr val="tx1"/>
                </a:solidFill>
                <a:latin typeface="A-OTF 新ゴ Pr6N R"/>
                <a:ea typeface="A-OTF 新ゴ Pr6N R"/>
                <a:cs typeface="A-OTF 新ゴ Pr6N R"/>
              </a:rPr>
              <a:t>◆③</a:t>
            </a:r>
            <a:r>
              <a:rPr lang="ja-JP" altLang="en-US" sz="3600" dirty="0" smtClean="0">
                <a:solidFill>
                  <a:schemeClr val="tx1"/>
                </a:solidFill>
                <a:latin typeface="A-OTF 新ゴ Pr6N R"/>
                <a:ea typeface="A-OTF 新ゴ Pr6N R"/>
                <a:cs typeface="A-OTF 新ゴ Pr6N R"/>
              </a:rPr>
              <a:t>分析手法</a:t>
            </a:r>
            <a:r>
              <a:rPr lang="ja-JP" altLang="en-US" sz="2800" dirty="0" smtClean="0">
                <a:solidFill>
                  <a:schemeClr val="tx1"/>
                </a:solidFill>
                <a:latin typeface="A-OTF 新ゴ Pr6N R"/>
                <a:ea typeface="A-OTF 新ゴ Pr6N R"/>
                <a:cs typeface="A-OTF 新ゴ Pr6N R"/>
              </a:rPr>
              <a:t>：</a:t>
            </a:r>
            <a:r>
              <a:rPr lang="ja-JP" altLang="en-US" sz="3600" dirty="0" smtClean="0">
                <a:solidFill>
                  <a:schemeClr val="tx1"/>
                </a:solidFill>
                <a:latin typeface="A-OTF 新ゴ Pr6N R"/>
                <a:ea typeface="A-OTF 新ゴ Pr6N R"/>
                <a:cs typeface="A-OTF 新ゴ Pr6N R"/>
              </a:rPr>
              <a:t>概要図</a:t>
            </a:r>
            <a:endParaRPr lang="es-ES" altLang="ja-JP" sz="2800" dirty="0">
              <a:solidFill>
                <a:schemeClr val="tx1"/>
              </a:solidFill>
              <a:latin typeface="A-OTF 新ゴ Pr6N R"/>
              <a:ea typeface="A-OTF 新ゴ Pr6N R"/>
              <a:cs typeface="A-OTF 新ゴ Pr6N R"/>
            </a:endParaRPr>
          </a:p>
        </p:txBody>
      </p:sp>
      <p:sp>
        <p:nvSpPr>
          <p:cNvPr id="14" name="正方形/長方形 13"/>
          <p:cNvSpPr/>
          <p:nvPr/>
        </p:nvSpPr>
        <p:spPr>
          <a:xfrm>
            <a:off x="3992493" y="248414"/>
            <a:ext cx="5404043" cy="430887"/>
          </a:xfrm>
          <a:prstGeom prst="rect">
            <a:avLst/>
          </a:prstGeom>
        </p:spPr>
        <p:txBody>
          <a:bodyPr wrap="none">
            <a:spAutoFit/>
          </a:bodyPr>
          <a:lstStyle/>
          <a:p>
            <a:r>
              <a:rPr lang="ja-JP" altLang="en-US" sz="2200" dirty="0" smtClean="0">
                <a:latin typeface="A-OTF 新ゴ Pr6N R"/>
                <a:ea typeface="A-OTF 新ゴ Pr6N R"/>
                <a:cs typeface="A-OTF 新ゴ Pr6N R"/>
              </a:rPr>
              <a:t>メイン</a:t>
            </a:r>
            <a:r>
              <a:rPr lang="en-US" altLang="ja-JP" sz="2200" dirty="0" smtClean="0">
                <a:latin typeface="A-OTF 新ゴ Pr6N R"/>
                <a:ea typeface="A-OTF 新ゴ Pr6N R"/>
                <a:cs typeface="A-OTF 新ゴ Pr6N R"/>
              </a:rPr>
              <a:t>｢</a:t>
            </a:r>
            <a:r>
              <a:rPr lang="ja-JP" altLang="en-US" sz="2200" dirty="0" smtClean="0">
                <a:latin typeface="A-OTF 新ゴ Pr6N R"/>
                <a:ea typeface="A-OTF 新ゴ Pr6N R"/>
                <a:cs typeface="A-OTF 新ゴ Pr6N R"/>
              </a:rPr>
              <a:t>番組表</a:t>
            </a:r>
            <a:r>
              <a:rPr lang="ja-JP" altLang="en-US" sz="2200" dirty="0">
                <a:latin typeface="A-OTF 新ゴ Pr6N R"/>
                <a:ea typeface="A-OTF 新ゴ Pr6N R"/>
                <a:cs typeface="A-OTF 新ゴ Pr6N R"/>
              </a:rPr>
              <a:t>の自然言語処理と</a:t>
            </a:r>
            <a:r>
              <a:rPr lang="ja-JP" altLang="en-US" sz="2200" dirty="0" smtClean="0">
                <a:latin typeface="A-OTF 新ゴ Pr6N R"/>
                <a:ea typeface="A-OTF 新ゴ Pr6N R"/>
                <a:cs typeface="A-OTF 新ゴ Pr6N R"/>
              </a:rPr>
              <a:t>視聴率</a:t>
            </a:r>
            <a:r>
              <a:rPr lang="en-US" altLang="ja-JP" sz="2200" dirty="0" smtClean="0">
                <a:latin typeface="A-OTF 新ゴ Pr6N R"/>
                <a:ea typeface="A-OTF 新ゴ Pr6N R"/>
                <a:cs typeface="A-OTF 新ゴ Pr6N R"/>
              </a:rPr>
              <a:t>｣</a:t>
            </a:r>
            <a:endParaRPr lang="ja-JP" altLang="en-US" sz="2200" dirty="0">
              <a:latin typeface="A-OTF 新ゴ Pr6N R"/>
              <a:ea typeface="A-OTF 新ゴ Pr6N R"/>
              <a:cs typeface="A-OTF 新ゴ Pr6N R"/>
            </a:endParaRPr>
          </a:p>
        </p:txBody>
      </p:sp>
      <p:pic>
        <p:nvPicPr>
          <p:cNvPr id="8" name="図 7"/>
          <p:cNvPicPr>
            <a:picLocks noChangeAspect="1"/>
          </p:cNvPicPr>
          <p:nvPr/>
        </p:nvPicPr>
        <p:blipFill rotWithShape="1">
          <a:blip r:embed="rId4"/>
          <a:srcRect l="23559" t="30613" r="3756" b="13308"/>
          <a:stretch/>
        </p:blipFill>
        <p:spPr>
          <a:xfrm>
            <a:off x="384797" y="2852936"/>
            <a:ext cx="8564547" cy="3744416"/>
          </a:xfrm>
          <a:prstGeom prst="rect">
            <a:avLst/>
          </a:prstGeom>
        </p:spPr>
      </p:pic>
      <p:sp>
        <p:nvSpPr>
          <p:cNvPr id="17" name="テキスト ボックス 16"/>
          <p:cNvSpPr txBox="1"/>
          <p:nvPr/>
        </p:nvSpPr>
        <p:spPr>
          <a:xfrm>
            <a:off x="179512" y="1772816"/>
            <a:ext cx="4104456" cy="1015663"/>
          </a:xfrm>
          <a:prstGeom prst="rect">
            <a:avLst/>
          </a:prstGeom>
          <a:noFill/>
        </p:spPr>
        <p:txBody>
          <a:bodyPr wrap="square" rtlCol="0">
            <a:spAutoFit/>
          </a:bodyPr>
          <a:lstStyle/>
          <a:p>
            <a:pPr lvl="0">
              <a:spcBef>
                <a:spcPts val="0"/>
              </a:spcBef>
              <a:spcAft>
                <a:spcPts val="0"/>
              </a:spcAft>
              <a:buClr>
                <a:srgbClr val="000000"/>
              </a:buClr>
              <a:buSzPts val="1400"/>
            </a:pPr>
            <a:r>
              <a:rPr lang="ja-JP" altLang="en-US" sz="2400" dirty="0" smtClean="0">
                <a:latin typeface="A-OTF 新ゴ Pr6N R"/>
                <a:ea typeface="A-OTF 新ゴ Pr6N R"/>
                <a:cs typeface="A-OTF 新ゴ Pr6N R"/>
              </a:rPr>
              <a:t>説明変数は</a:t>
            </a:r>
            <a:r>
              <a:rPr lang="en-US" altLang="ja-JP" sz="2400" dirty="0">
                <a:latin typeface="A-OTF 新ゴ Pr6N R"/>
                <a:ea typeface="A-OTF 新ゴ Pr6N R"/>
                <a:cs typeface="A-OTF 新ゴ Pr6N R"/>
              </a:rPr>
              <a:t>EPG</a:t>
            </a:r>
            <a:r>
              <a:rPr lang="ja-JP" altLang="en-US" sz="2400" dirty="0">
                <a:latin typeface="A-OTF 新ゴ Pr6N R"/>
                <a:ea typeface="A-OTF 新ゴ Pr6N R"/>
                <a:cs typeface="A-OTF 新ゴ Pr6N R"/>
              </a:rPr>
              <a:t>文字列</a:t>
            </a:r>
            <a:endParaRPr lang="en-US" altLang="ja-JP" sz="2400" dirty="0">
              <a:latin typeface="A-OTF 新ゴ Pr6N R"/>
              <a:ea typeface="A-OTF 新ゴ Pr6N R"/>
              <a:cs typeface="A-OTF 新ゴ Pr6N R"/>
            </a:endParaRPr>
          </a:p>
          <a:p>
            <a:pPr lvl="0">
              <a:spcBef>
                <a:spcPts val="0"/>
              </a:spcBef>
              <a:spcAft>
                <a:spcPts val="0"/>
              </a:spcAft>
              <a:buClr>
                <a:srgbClr val="000000"/>
              </a:buClr>
              <a:buSzPts val="1400"/>
            </a:pPr>
            <a:r>
              <a:rPr lang="ja-JP" altLang="ja-JP" dirty="0">
                <a:latin typeface="A-OTF 新ゴ Pr6N R"/>
                <a:ea typeface="A-OTF 新ゴ Pr6N R"/>
                <a:cs typeface="A-OTF 新ゴ Pr6N R"/>
              </a:rPr>
              <a:t>　</a:t>
            </a:r>
            <a:r>
              <a:rPr lang="ja-JP" altLang="en-US" dirty="0">
                <a:latin typeface="A-OTF 新ゴ Pr6N R"/>
                <a:ea typeface="A-OTF 新ゴ Pr6N R"/>
                <a:cs typeface="A-OTF 新ゴ Pr6N R"/>
              </a:rPr>
              <a:t> 自然言語処理</a:t>
            </a:r>
            <a:r>
              <a:rPr lang="ja-JP" altLang="en-US" dirty="0" smtClean="0">
                <a:latin typeface="A-OTF 新ゴ Pr6N R"/>
                <a:ea typeface="A-OTF 新ゴ Pr6N R"/>
                <a:cs typeface="A-OTF 新ゴ Pr6N R"/>
              </a:rPr>
              <a:t>、</a:t>
            </a:r>
            <a:endParaRPr lang="en-US" altLang="ja-JP" dirty="0" smtClean="0">
              <a:latin typeface="A-OTF 新ゴ Pr6N R"/>
              <a:ea typeface="A-OTF 新ゴ Pr6N R"/>
              <a:cs typeface="A-OTF 新ゴ Pr6N R"/>
            </a:endParaRPr>
          </a:p>
          <a:p>
            <a:pPr lvl="0">
              <a:spcBef>
                <a:spcPts val="0"/>
              </a:spcBef>
              <a:spcAft>
                <a:spcPts val="0"/>
              </a:spcAft>
              <a:buClr>
                <a:srgbClr val="000000"/>
              </a:buClr>
              <a:buSzPts val="1400"/>
            </a:pPr>
            <a:r>
              <a:rPr lang="ja-JP" altLang="ja-JP" dirty="0">
                <a:latin typeface="A-OTF 新ゴ Pr6N R"/>
                <a:ea typeface="A-OTF 新ゴ Pr6N R"/>
                <a:cs typeface="A-OTF 新ゴ Pr6N R"/>
              </a:rPr>
              <a:t>　</a:t>
            </a:r>
            <a:r>
              <a:rPr lang="ja-JP" altLang="en-US" dirty="0" smtClean="0">
                <a:latin typeface="A-OTF 新ゴ Pr6N R"/>
                <a:ea typeface="A-OTF 新ゴ Pr6N R"/>
                <a:cs typeface="A-OTF 新ゴ Pr6N R"/>
              </a:rPr>
              <a:t> 特徴量</a:t>
            </a:r>
            <a:r>
              <a:rPr lang="ja-JP" altLang="en-US" dirty="0">
                <a:latin typeface="A-OTF 新ゴ Pr6N R"/>
                <a:ea typeface="A-OTF 新ゴ Pr6N R"/>
                <a:cs typeface="A-OTF 新ゴ Pr6N R"/>
              </a:rPr>
              <a:t>エンジニアリング</a:t>
            </a:r>
            <a:r>
              <a:rPr lang="en-US" altLang="ja-JP" dirty="0">
                <a:latin typeface="A-OTF 新ゴ Pr6N R"/>
                <a:ea typeface="A-OTF 新ゴ Pr6N R"/>
                <a:cs typeface="A-OTF 新ゴ Pr6N R"/>
              </a:rPr>
              <a:t>(</a:t>
            </a:r>
            <a:r>
              <a:rPr lang="ja-JP" altLang="en-US" dirty="0">
                <a:latin typeface="A-OTF 新ゴ Pr6N R"/>
                <a:ea typeface="A-OTF 新ゴ Pr6N R"/>
                <a:cs typeface="A-OTF 新ゴ Pr6N R"/>
              </a:rPr>
              <a:t>後述</a:t>
            </a:r>
            <a:r>
              <a:rPr lang="en-US" altLang="ja-JP" dirty="0" smtClean="0">
                <a:latin typeface="A-OTF 新ゴ Pr6N R"/>
                <a:ea typeface="A-OTF 新ゴ Pr6N R"/>
                <a:cs typeface="A-OTF 新ゴ Pr6N R"/>
              </a:rPr>
              <a:t>)</a:t>
            </a:r>
            <a:endParaRPr lang="en-US" altLang="ja-JP" dirty="0">
              <a:latin typeface="A-OTF 新ゴ Pr6N R"/>
              <a:ea typeface="A-OTF 新ゴ Pr6N R"/>
              <a:cs typeface="A-OTF 新ゴ Pr6N R"/>
            </a:endParaRPr>
          </a:p>
        </p:txBody>
      </p:sp>
      <p:sp>
        <p:nvSpPr>
          <p:cNvPr id="27" name="テキスト ボックス 26"/>
          <p:cNvSpPr txBox="1"/>
          <p:nvPr/>
        </p:nvSpPr>
        <p:spPr>
          <a:xfrm>
            <a:off x="3851920" y="1772816"/>
            <a:ext cx="2952328" cy="738664"/>
          </a:xfrm>
          <a:prstGeom prst="rect">
            <a:avLst/>
          </a:prstGeom>
          <a:noFill/>
        </p:spPr>
        <p:txBody>
          <a:bodyPr wrap="square" rtlCol="0">
            <a:spAutoFit/>
          </a:bodyPr>
          <a:lstStyle/>
          <a:p>
            <a:pPr lvl="0">
              <a:spcBef>
                <a:spcPts val="0"/>
              </a:spcBef>
              <a:spcAft>
                <a:spcPts val="0"/>
              </a:spcAft>
              <a:buClr>
                <a:srgbClr val="000000"/>
              </a:buClr>
              <a:buSzPts val="1400"/>
            </a:pPr>
            <a:r>
              <a:rPr lang="ja-JP" altLang="en-US" sz="2400" dirty="0" smtClean="0">
                <a:latin typeface="A-OTF 新ゴ Pr6N R"/>
                <a:ea typeface="A-OTF 新ゴ Pr6N R"/>
                <a:cs typeface="A-OTF 新ゴ Pr6N R"/>
              </a:rPr>
              <a:t>モデルは</a:t>
            </a:r>
            <a:r>
              <a:rPr lang="en-US" altLang="ja-JP" sz="2400" dirty="0" smtClean="0">
                <a:latin typeface="A-OTF 新ゴ Pr6N R"/>
                <a:ea typeface="A-OTF 新ゴ Pr6N R"/>
                <a:cs typeface="A-OTF 新ゴ Pr6N R"/>
              </a:rPr>
              <a:t>lasso</a:t>
            </a:r>
            <a:r>
              <a:rPr lang="ja-JP" altLang="en-US" sz="2400" dirty="0" smtClean="0">
                <a:latin typeface="A-OTF 新ゴ Pr6N R"/>
                <a:ea typeface="A-OTF 新ゴ Pr6N R"/>
                <a:cs typeface="A-OTF 新ゴ Pr6N R"/>
              </a:rPr>
              <a:t>回帰</a:t>
            </a:r>
            <a:endParaRPr lang="en-US" altLang="ja-JP" sz="2400" dirty="0" smtClean="0">
              <a:latin typeface="A-OTF 新ゴ Pr6N R"/>
              <a:ea typeface="A-OTF 新ゴ Pr6N R"/>
              <a:cs typeface="A-OTF 新ゴ Pr6N R"/>
            </a:endParaRPr>
          </a:p>
          <a:p>
            <a:pPr lvl="0">
              <a:spcBef>
                <a:spcPts val="0"/>
              </a:spcBef>
              <a:spcAft>
                <a:spcPts val="0"/>
              </a:spcAft>
              <a:buClr>
                <a:srgbClr val="000000"/>
              </a:buClr>
              <a:buSzPts val="1400"/>
            </a:pPr>
            <a:r>
              <a:rPr lang="ja-JP" altLang="en-US" dirty="0" smtClean="0">
                <a:latin typeface="A-OTF 新ゴ Pr6N R"/>
                <a:ea typeface="A-OTF 新ゴ Pr6N R"/>
                <a:cs typeface="A-OTF 新ゴ Pr6N R"/>
              </a:rPr>
              <a:t>　</a:t>
            </a:r>
            <a:r>
              <a:rPr lang="en-US" altLang="ja-JP" dirty="0" smtClean="0">
                <a:latin typeface="A-OTF 新ゴ Pr6N R"/>
                <a:ea typeface="A-OTF 新ゴ Pr6N R"/>
                <a:cs typeface="A-OTF 新ゴ Pr6N R"/>
              </a:rPr>
              <a:t>-</a:t>
            </a:r>
            <a:r>
              <a:rPr lang="ja-JP" altLang="en-US" dirty="0" smtClean="0">
                <a:latin typeface="A-OTF 新ゴ Pr6N R"/>
                <a:ea typeface="A-OTF 新ゴ Pr6N R"/>
                <a:cs typeface="A-OTF 新ゴ Pr6N R"/>
              </a:rPr>
              <a:t>回帰係数から解釈</a:t>
            </a:r>
            <a:endParaRPr lang="en-US" altLang="ja-JP" dirty="0">
              <a:latin typeface="A-OTF 新ゴ Pr6N R"/>
              <a:ea typeface="A-OTF 新ゴ Pr6N R"/>
              <a:cs typeface="A-OTF 新ゴ Pr6N R"/>
            </a:endParaRPr>
          </a:p>
        </p:txBody>
      </p:sp>
      <p:sp>
        <p:nvSpPr>
          <p:cNvPr id="28" name="テキスト ボックス 27"/>
          <p:cNvSpPr txBox="1"/>
          <p:nvPr/>
        </p:nvSpPr>
        <p:spPr>
          <a:xfrm>
            <a:off x="6732240" y="1772816"/>
            <a:ext cx="2952328" cy="738664"/>
          </a:xfrm>
          <a:prstGeom prst="rect">
            <a:avLst/>
          </a:prstGeom>
          <a:noFill/>
        </p:spPr>
        <p:txBody>
          <a:bodyPr wrap="square" rtlCol="0">
            <a:spAutoFit/>
          </a:bodyPr>
          <a:lstStyle/>
          <a:p>
            <a:pPr lvl="0">
              <a:spcBef>
                <a:spcPts val="0"/>
              </a:spcBef>
              <a:spcAft>
                <a:spcPts val="0"/>
              </a:spcAft>
              <a:buClr>
                <a:srgbClr val="000000"/>
              </a:buClr>
              <a:buSzPts val="1400"/>
            </a:pPr>
            <a:r>
              <a:rPr lang="ja-JP" altLang="en-US" sz="2400" dirty="0" smtClean="0">
                <a:latin typeface="A-OTF 新ゴ Pr6N R"/>
                <a:ea typeface="A-OTF 新ゴ Pr6N R"/>
                <a:cs typeface="A-OTF 新ゴ Pr6N R"/>
              </a:rPr>
              <a:t>視聴率の上下動</a:t>
            </a:r>
          </a:p>
          <a:p>
            <a:pPr lvl="0">
              <a:spcBef>
                <a:spcPts val="0"/>
              </a:spcBef>
              <a:spcAft>
                <a:spcPts val="0"/>
              </a:spcAft>
              <a:buClr>
                <a:srgbClr val="000000"/>
              </a:buClr>
              <a:buSzPts val="1400"/>
            </a:pPr>
            <a:r>
              <a:rPr lang="ja-JP" altLang="ja-JP" dirty="0" smtClean="0">
                <a:latin typeface="A-OTF 新ゴ Pr6N R"/>
                <a:ea typeface="A-OTF 新ゴ Pr6N R"/>
                <a:cs typeface="A-OTF 新ゴ Pr6N R"/>
              </a:rPr>
              <a:t>　</a:t>
            </a:r>
            <a:r>
              <a:rPr lang="en-US" altLang="ja-JP" dirty="0" smtClean="0">
                <a:latin typeface="A-OTF 新ゴ Pr6N R"/>
                <a:ea typeface="A-OTF 新ゴ Pr6N R"/>
                <a:cs typeface="A-OTF 新ゴ Pr6N R"/>
              </a:rPr>
              <a:t>- </a:t>
            </a:r>
            <a:r>
              <a:rPr lang="ja-JP" altLang="en-US" dirty="0" smtClean="0">
                <a:latin typeface="A-OTF 新ゴ Pr6N R"/>
                <a:ea typeface="A-OTF 新ゴ Pr6N R"/>
                <a:cs typeface="A-OTF 新ゴ Pr6N R"/>
              </a:rPr>
              <a:t>目的変数も最適化</a:t>
            </a:r>
            <a:endParaRPr lang="en-US" altLang="ja-JP" dirty="0" smtClean="0">
              <a:latin typeface="A-OTF 新ゴ Pr6N R"/>
              <a:ea typeface="A-OTF 新ゴ Pr6N R"/>
              <a:cs typeface="A-OTF 新ゴ Pr6N R"/>
            </a:endParaRPr>
          </a:p>
        </p:txBody>
      </p:sp>
    </p:spTree>
    <p:extLst>
      <p:ext uri="{BB962C8B-B14F-4D97-AF65-F5344CB8AC3E}">
        <p14:creationId xmlns:p14="http://schemas.microsoft.com/office/powerpoint/2010/main" val="643464832"/>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bwMode="auto">
          <a:xfrm>
            <a:off x="0" y="188640"/>
            <a:ext cx="9144000" cy="648072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Arial" charset="0"/>
              <a:ea typeface="ＭＳ Ｐゴシック" charset="0"/>
              <a:cs typeface="Arial" charset="0"/>
            </a:endParaRPr>
          </a:p>
        </p:txBody>
      </p:sp>
      <p:pic>
        <p:nvPicPr>
          <p:cNvPr id="6" name="図 5"/>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6661727"/>
            <a:ext cx="9144000" cy="191694"/>
          </a:xfrm>
          <a:prstGeom prst="rect">
            <a:avLst/>
          </a:prstGeom>
        </p:spPr>
      </p:pic>
      <p:sp>
        <p:nvSpPr>
          <p:cNvPr id="10" name="Rectangle 150"/>
          <p:cNvSpPr txBox="1">
            <a:spLocks noChangeArrowheads="1"/>
          </p:cNvSpPr>
          <p:nvPr/>
        </p:nvSpPr>
        <p:spPr bwMode="auto">
          <a:xfrm>
            <a:off x="708826" y="574508"/>
            <a:ext cx="8435174" cy="56166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ea typeface="ＭＳ Ｐゴシック" charset="0"/>
                <a:cs typeface="Arial" charset="0"/>
              </a:defRPr>
            </a:lvl2pPr>
            <a:lvl3pPr algn="ctr" rtl="0" fontAlgn="base">
              <a:spcBef>
                <a:spcPct val="0"/>
              </a:spcBef>
              <a:spcAft>
                <a:spcPct val="0"/>
              </a:spcAft>
              <a:defRPr sz="4400">
                <a:solidFill>
                  <a:schemeClr val="tx2"/>
                </a:solidFill>
                <a:latin typeface="Arial" charset="0"/>
                <a:ea typeface="ＭＳ Ｐゴシック" charset="0"/>
                <a:cs typeface="Arial" charset="0"/>
              </a:defRPr>
            </a:lvl3pPr>
            <a:lvl4pPr algn="ctr" rtl="0" fontAlgn="base">
              <a:spcBef>
                <a:spcPct val="0"/>
              </a:spcBef>
              <a:spcAft>
                <a:spcPct val="0"/>
              </a:spcAft>
              <a:defRPr sz="4400">
                <a:solidFill>
                  <a:schemeClr val="tx2"/>
                </a:solidFill>
                <a:latin typeface="Arial" charset="0"/>
                <a:ea typeface="ＭＳ Ｐゴシック" charset="0"/>
                <a:cs typeface="Arial" charset="0"/>
              </a:defRPr>
            </a:lvl4pPr>
            <a:lvl5pPr algn="ctr" rtl="0" fontAlgn="base">
              <a:spcBef>
                <a:spcPct val="0"/>
              </a:spcBef>
              <a:spcAft>
                <a:spcPct val="0"/>
              </a:spcAft>
              <a:defRPr sz="4400">
                <a:solidFill>
                  <a:schemeClr val="tx2"/>
                </a:solidFill>
                <a:latin typeface="Arial" charset="0"/>
                <a:ea typeface="ＭＳ Ｐゴシック" charset="0"/>
                <a:cs typeface="Arial" charset="0"/>
              </a:defRPr>
            </a:lvl5pPr>
            <a:lvl6pPr marL="457200" algn="ctr" rtl="0" fontAlgn="base">
              <a:spcBef>
                <a:spcPct val="0"/>
              </a:spcBef>
              <a:spcAft>
                <a:spcPct val="0"/>
              </a:spcAft>
              <a:defRPr sz="4400">
                <a:solidFill>
                  <a:schemeClr val="tx2"/>
                </a:solidFill>
                <a:latin typeface="Arial" charset="0"/>
                <a:ea typeface="ＭＳ Ｐゴシック" charset="0"/>
                <a:cs typeface="Arial" charset="0"/>
              </a:defRPr>
            </a:lvl6pPr>
            <a:lvl7pPr marL="914400" algn="ctr" rtl="0" fontAlgn="base">
              <a:spcBef>
                <a:spcPct val="0"/>
              </a:spcBef>
              <a:spcAft>
                <a:spcPct val="0"/>
              </a:spcAft>
              <a:defRPr sz="4400">
                <a:solidFill>
                  <a:schemeClr val="tx2"/>
                </a:solidFill>
                <a:latin typeface="Arial" charset="0"/>
                <a:ea typeface="ＭＳ Ｐゴシック" charset="0"/>
                <a:cs typeface="Arial" charset="0"/>
              </a:defRPr>
            </a:lvl7pPr>
            <a:lvl8pPr marL="1371600" algn="ctr" rtl="0" fontAlgn="base">
              <a:spcBef>
                <a:spcPct val="0"/>
              </a:spcBef>
              <a:spcAft>
                <a:spcPct val="0"/>
              </a:spcAft>
              <a:defRPr sz="4400">
                <a:solidFill>
                  <a:schemeClr val="tx2"/>
                </a:solidFill>
                <a:latin typeface="Arial" charset="0"/>
                <a:ea typeface="ＭＳ Ｐゴシック" charset="0"/>
                <a:cs typeface="Arial" charset="0"/>
              </a:defRPr>
            </a:lvl8pPr>
            <a:lvl9pPr marL="1828800" algn="ctr" rtl="0" fontAlgn="base">
              <a:spcBef>
                <a:spcPct val="0"/>
              </a:spcBef>
              <a:spcAft>
                <a:spcPct val="0"/>
              </a:spcAft>
              <a:defRPr sz="4400">
                <a:solidFill>
                  <a:schemeClr val="tx2"/>
                </a:solidFill>
                <a:latin typeface="Arial" charset="0"/>
                <a:ea typeface="ＭＳ Ｐゴシック" charset="0"/>
                <a:cs typeface="Arial" charset="0"/>
              </a:defRPr>
            </a:lvl9pPr>
          </a:lstStyle>
          <a:p>
            <a:pPr algn="l"/>
            <a:endParaRPr lang="en-US" altLang="ja-JP" sz="2400" dirty="0">
              <a:solidFill>
                <a:schemeClr val="tx1"/>
              </a:solidFill>
              <a:latin typeface="A-OTF 新ゴ Pr6N R"/>
              <a:ea typeface="A-OTF 新ゴ Pr6N R"/>
              <a:cs typeface="A-OTF 新ゴ Pr6N R"/>
            </a:endParaRPr>
          </a:p>
        </p:txBody>
      </p:sp>
      <p:pic>
        <p:nvPicPr>
          <p:cNvPr id="5" name="図 4"/>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188641"/>
            <a:ext cx="9144000" cy="72007"/>
          </a:xfrm>
          <a:prstGeom prst="rect">
            <a:avLst/>
          </a:prstGeom>
        </p:spPr>
      </p:pic>
      <p:sp>
        <p:nvSpPr>
          <p:cNvPr id="3" name="スライド番号プレースホルダー 2"/>
          <p:cNvSpPr>
            <a:spLocks noGrp="1"/>
          </p:cNvSpPr>
          <p:nvPr>
            <p:ph type="sldNum" sz="quarter" idx="12"/>
          </p:nvPr>
        </p:nvSpPr>
        <p:spPr/>
        <p:txBody>
          <a:bodyPr/>
          <a:lstStyle/>
          <a:p>
            <a:fld id="{C68BA38C-F6F2-DE4B-BB36-4202AA432CFB}" type="slidenum">
              <a:rPr lang="es-ES" altLang="ja-JP" smtClean="0"/>
              <a:pPr/>
              <a:t>18</a:t>
            </a:fld>
            <a:endParaRPr lang="es-ES" altLang="ja-JP"/>
          </a:p>
        </p:txBody>
      </p:sp>
      <p:sp>
        <p:nvSpPr>
          <p:cNvPr id="7" name="正方形/長方形 6"/>
          <p:cNvSpPr/>
          <p:nvPr/>
        </p:nvSpPr>
        <p:spPr bwMode="auto">
          <a:xfrm>
            <a:off x="-10344" y="188640"/>
            <a:ext cx="9144000" cy="648072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dirty="0">
              <a:ln>
                <a:noFill/>
              </a:ln>
              <a:solidFill>
                <a:schemeClr val="tx1"/>
              </a:solidFill>
              <a:effectLst/>
              <a:latin typeface="Arial" charset="0"/>
              <a:ea typeface="ＭＳ Ｐゴシック" charset="0"/>
              <a:cs typeface="Arial" charset="0"/>
            </a:endParaRPr>
          </a:p>
        </p:txBody>
      </p:sp>
      <p:pic>
        <p:nvPicPr>
          <p:cNvPr id="8" name="図 7"/>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6661727"/>
            <a:ext cx="9144000" cy="191694"/>
          </a:xfrm>
          <a:prstGeom prst="rect">
            <a:avLst/>
          </a:prstGeom>
        </p:spPr>
      </p:pic>
      <p:pic>
        <p:nvPicPr>
          <p:cNvPr id="9" name="図 8"/>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188641"/>
            <a:ext cx="9144000" cy="72007"/>
          </a:xfrm>
          <a:prstGeom prst="rect">
            <a:avLst/>
          </a:prstGeom>
        </p:spPr>
      </p:pic>
      <p:sp>
        <p:nvSpPr>
          <p:cNvPr id="11" name="スライド番号プレースホルダー 2"/>
          <p:cNvSpPr txBox="1">
            <a:spLocks/>
          </p:cNvSpPr>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defPPr>
              <a:defRPr lang="es-ES"/>
            </a:defPPr>
            <a:lvl1pPr algn="r" rtl="0" fontAlgn="base">
              <a:spcBef>
                <a:spcPct val="0"/>
              </a:spcBef>
              <a:spcAft>
                <a:spcPct val="0"/>
              </a:spcAft>
              <a:defRPr sz="1400" kern="1200">
                <a:solidFill>
                  <a:schemeClr val="tx1"/>
                </a:solidFill>
                <a:latin typeface="Arial" charset="0"/>
                <a:ea typeface="ＭＳ Ｐゴシック" charset="0"/>
                <a:cs typeface="Arial" charset="0"/>
              </a:defRPr>
            </a:lvl1pPr>
            <a:lvl2pPr marL="457200" algn="l" rtl="0" fontAlgn="base">
              <a:spcBef>
                <a:spcPct val="0"/>
              </a:spcBef>
              <a:spcAft>
                <a:spcPct val="0"/>
              </a:spcAft>
              <a:defRPr kern="1200">
                <a:solidFill>
                  <a:schemeClr val="tx1"/>
                </a:solidFill>
                <a:latin typeface="Arial" charset="0"/>
                <a:ea typeface="ＭＳ Ｐゴシック" charset="0"/>
                <a:cs typeface="Arial" charset="0"/>
              </a:defRPr>
            </a:lvl2pPr>
            <a:lvl3pPr marL="914400" algn="l" rtl="0" fontAlgn="base">
              <a:spcBef>
                <a:spcPct val="0"/>
              </a:spcBef>
              <a:spcAft>
                <a:spcPct val="0"/>
              </a:spcAft>
              <a:defRPr kern="1200">
                <a:solidFill>
                  <a:schemeClr val="tx1"/>
                </a:solidFill>
                <a:latin typeface="Arial" charset="0"/>
                <a:ea typeface="ＭＳ Ｐゴシック" charset="0"/>
                <a:cs typeface="Arial" charset="0"/>
              </a:defRPr>
            </a:lvl3pPr>
            <a:lvl4pPr marL="1371600" algn="l" rtl="0" fontAlgn="base">
              <a:spcBef>
                <a:spcPct val="0"/>
              </a:spcBef>
              <a:spcAft>
                <a:spcPct val="0"/>
              </a:spcAft>
              <a:defRPr kern="1200">
                <a:solidFill>
                  <a:schemeClr val="tx1"/>
                </a:solidFill>
                <a:latin typeface="Arial" charset="0"/>
                <a:ea typeface="ＭＳ Ｐゴシック" charset="0"/>
                <a:cs typeface="Arial" charset="0"/>
              </a:defRPr>
            </a:lvl4pPr>
            <a:lvl5pPr marL="1828800" algn="l" rtl="0" fontAlgn="base">
              <a:spcBef>
                <a:spcPct val="0"/>
              </a:spcBef>
              <a:spcAft>
                <a:spcPct val="0"/>
              </a:spcAft>
              <a:defRPr kern="1200">
                <a:solidFill>
                  <a:schemeClr val="tx1"/>
                </a:solidFill>
                <a:latin typeface="Arial" charset="0"/>
                <a:ea typeface="ＭＳ Ｐゴシック" charset="0"/>
                <a:cs typeface="Arial" charset="0"/>
              </a:defRPr>
            </a:lvl5pPr>
            <a:lvl6pPr marL="2286000" algn="l" defTabSz="457200" rtl="0" eaLnBrk="1" latinLnBrk="0" hangingPunct="1">
              <a:defRPr kern="1200">
                <a:solidFill>
                  <a:schemeClr val="tx1"/>
                </a:solidFill>
                <a:latin typeface="Arial" charset="0"/>
                <a:ea typeface="ＭＳ Ｐゴシック" charset="0"/>
                <a:cs typeface="Arial" charset="0"/>
              </a:defRPr>
            </a:lvl6pPr>
            <a:lvl7pPr marL="2743200" algn="l" defTabSz="457200" rtl="0" eaLnBrk="1" latinLnBrk="0" hangingPunct="1">
              <a:defRPr kern="1200">
                <a:solidFill>
                  <a:schemeClr val="tx1"/>
                </a:solidFill>
                <a:latin typeface="Arial" charset="0"/>
                <a:ea typeface="ＭＳ Ｐゴシック" charset="0"/>
                <a:cs typeface="Arial" charset="0"/>
              </a:defRPr>
            </a:lvl7pPr>
            <a:lvl8pPr marL="3200400" algn="l" defTabSz="457200" rtl="0" eaLnBrk="1" latinLnBrk="0" hangingPunct="1">
              <a:defRPr kern="1200">
                <a:solidFill>
                  <a:schemeClr val="tx1"/>
                </a:solidFill>
                <a:latin typeface="Arial" charset="0"/>
                <a:ea typeface="ＭＳ Ｐゴシック" charset="0"/>
                <a:cs typeface="Arial" charset="0"/>
              </a:defRPr>
            </a:lvl8pPr>
            <a:lvl9pPr marL="3657600" algn="l" defTabSz="457200" rtl="0" eaLnBrk="1" latinLnBrk="0" hangingPunct="1">
              <a:defRPr kern="1200">
                <a:solidFill>
                  <a:schemeClr val="tx1"/>
                </a:solidFill>
                <a:latin typeface="Arial" charset="0"/>
                <a:ea typeface="ＭＳ Ｐゴシック" charset="0"/>
                <a:cs typeface="Arial" charset="0"/>
              </a:defRPr>
            </a:lvl9pPr>
          </a:lstStyle>
          <a:p>
            <a:fld id="{C68BA38C-F6F2-DE4B-BB36-4202AA432CFB}" type="slidenum">
              <a:rPr lang="es-ES" altLang="ja-JP" smtClean="0"/>
              <a:pPr/>
              <a:t>18</a:t>
            </a:fld>
            <a:endParaRPr lang="es-ES" altLang="ja-JP"/>
          </a:p>
        </p:txBody>
      </p:sp>
      <p:pic>
        <p:nvPicPr>
          <p:cNvPr id="12" name="図 11"/>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6661727"/>
            <a:ext cx="9144000" cy="191694"/>
          </a:xfrm>
          <a:prstGeom prst="rect">
            <a:avLst/>
          </a:prstGeom>
        </p:spPr>
      </p:pic>
      <p:pic>
        <p:nvPicPr>
          <p:cNvPr id="13" name="図 12"/>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188641"/>
            <a:ext cx="9144000" cy="72007"/>
          </a:xfrm>
          <a:prstGeom prst="rect">
            <a:avLst/>
          </a:prstGeom>
        </p:spPr>
      </p:pic>
      <p:sp>
        <p:nvSpPr>
          <p:cNvPr id="14" name="Rectangle 150"/>
          <p:cNvSpPr txBox="1">
            <a:spLocks noChangeArrowheads="1"/>
          </p:cNvSpPr>
          <p:nvPr/>
        </p:nvSpPr>
        <p:spPr bwMode="auto">
          <a:xfrm>
            <a:off x="706658" y="620688"/>
            <a:ext cx="7776864" cy="7200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ea typeface="ＭＳ Ｐゴシック" charset="0"/>
                <a:cs typeface="Arial" charset="0"/>
              </a:defRPr>
            </a:lvl2pPr>
            <a:lvl3pPr algn="ctr" rtl="0" fontAlgn="base">
              <a:spcBef>
                <a:spcPct val="0"/>
              </a:spcBef>
              <a:spcAft>
                <a:spcPct val="0"/>
              </a:spcAft>
              <a:defRPr sz="4400">
                <a:solidFill>
                  <a:schemeClr val="tx2"/>
                </a:solidFill>
                <a:latin typeface="Arial" charset="0"/>
                <a:ea typeface="ＭＳ Ｐゴシック" charset="0"/>
                <a:cs typeface="Arial" charset="0"/>
              </a:defRPr>
            </a:lvl3pPr>
            <a:lvl4pPr algn="ctr" rtl="0" fontAlgn="base">
              <a:spcBef>
                <a:spcPct val="0"/>
              </a:spcBef>
              <a:spcAft>
                <a:spcPct val="0"/>
              </a:spcAft>
              <a:defRPr sz="4400">
                <a:solidFill>
                  <a:schemeClr val="tx2"/>
                </a:solidFill>
                <a:latin typeface="Arial" charset="0"/>
                <a:ea typeface="ＭＳ Ｐゴシック" charset="0"/>
                <a:cs typeface="Arial" charset="0"/>
              </a:defRPr>
            </a:lvl4pPr>
            <a:lvl5pPr algn="ctr" rtl="0" fontAlgn="base">
              <a:spcBef>
                <a:spcPct val="0"/>
              </a:spcBef>
              <a:spcAft>
                <a:spcPct val="0"/>
              </a:spcAft>
              <a:defRPr sz="4400">
                <a:solidFill>
                  <a:schemeClr val="tx2"/>
                </a:solidFill>
                <a:latin typeface="Arial" charset="0"/>
                <a:ea typeface="ＭＳ Ｐゴシック" charset="0"/>
                <a:cs typeface="Arial" charset="0"/>
              </a:defRPr>
            </a:lvl5pPr>
            <a:lvl6pPr marL="457200" algn="ctr" rtl="0" fontAlgn="base">
              <a:spcBef>
                <a:spcPct val="0"/>
              </a:spcBef>
              <a:spcAft>
                <a:spcPct val="0"/>
              </a:spcAft>
              <a:defRPr sz="4400">
                <a:solidFill>
                  <a:schemeClr val="tx2"/>
                </a:solidFill>
                <a:latin typeface="Arial" charset="0"/>
                <a:ea typeface="ＭＳ Ｐゴシック" charset="0"/>
                <a:cs typeface="Arial" charset="0"/>
              </a:defRPr>
            </a:lvl6pPr>
            <a:lvl7pPr marL="914400" algn="ctr" rtl="0" fontAlgn="base">
              <a:spcBef>
                <a:spcPct val="0"/>
              </a:spcBef>
              <a:spcAft>
                <a:spcPct val="0"/>
              </a:spcAft>
              <a:defRPr sz="4400">
                <a:solidFill>
                  <a:schemeClr val="tx2"/>
                </a:solidFill>
                <a:latin typeface="Arial" charset="0"/>
                <a:ea typeface="ＭＳ Ｐゴシック" charset="0"/>
                <a:cs typeface="Arial" charset="0"/>
              </a:defRPr>
            </a:lvl7pPr>
            <a:lvl8pPr marL="1371600" algn="ctr" rtl="0" fontAlgn="base">
              <a:spcBef>
                <a:spcPct val="0"/>
              </a:spcBef>
              <a:spcAft>
                <a:spcPct val="0"/>
              </a:spcAft>
              <a:defRPr sz="4400">
                <a:solidFill>
                  <a:schemeClr val="tx2"/>
                </a:solidFill>
                <a:latin typeface="Arial" charset="0"/>
                <a:ea typeface="ＭＳ Ｐゴシック" charset="0"/>
                <a:cs typeface="Arial" charset="0"/>
              </a:defRPr>
            </a:lvl8pPr>
            <a:lvl9pPr marL="1828800" algn="ctr" rtl="0" fontAlgn="base">
              <a:spcBef>
                <a:spcPct val="0"/>
              </a:spcBef>
              <a:spcAft>
                <a:spcPct val="0"/>
              </a:spcAft>
              <a:defRPr sz="4400">
                <a:solidFill>
                  <a:schemeClr val="tx2"/>
                </a:solidFill>
                <a:latin typeface="Arial" charset="0"/>
                <a:ea typeface="ＭＳ Ｐゴシック" charset="0"/>
                <a:cs typeface="Arial" charset="0"/>
              </a:defRPr>
            </a:lvl9pPr>
          </a:lstStyle>
          <a:p>
            <a:pPr algn="l"/>
            <a:r>
              <a:rPr lang="en-US" altLang="ja-JP" sz="3600" dirty="0" smtClean="0">
                <a:solidFill>
                  <a:schemeClr val="tx1"/>
                </a:solidFill>
                <a:latin typeface="A-OTF 新ゴ Pr6N R"/>
                <a:ea typeface="A-OTF 新ゴ Pr6N R"/>
                <a:cs typeface="A-OTF 新ゴ Pr6N R"/>
              </a:rPr>
              <a:t>◆③</a:t>
            </a:r>
            <a:r>
              <a:rPr lang="ja-JP" altLang="en-US" sz="3600" dirty="0" smtClean="0">
                <a:solidFill>
                  <a:schemeClr val="tx1"/>
                </a:solidFill>
                <a:latin typeface="A-OTF 新ゴ Pr6N R"/>
                <a:ea typeface="A-OTF 新ゴ Pr6N R"/>
                <a:cs typeface="A-OTF 新ゴ Pr6N R"/>
              </a:rPr>
              <a:t>分析手法</a:t>
            </a:r>
            <a:r>
              <a:rPr lang="ja-JP" altLang="en-US" sz="2800" dirty="0" smtClean="0">
                <a:solidFill>
                  <a:schemeClr val="tx1"/>
                </a:solidFill>
                <a:latin typeface="A-OTF 新ゴ Pr6N R"/>
                <a:ea typeface="A-OTF 新ゴ Pr6N R"/>
                <a:cs typeface="A-OTF 新ゴ Pr6N R"/>
              </a:rPr>
              <a:t>：</a:t>
            </a:r>
            <a:r>
              <a:rPr lang="ja-JP" altLang="en-US" sz="3600" dirty="0" smtClean="0">
                <a:solidFill>
                  <a:schemeClr val="tx1"/>
                </a:solidFill>
                <a:latin typeface="A-OTF 新ゴ Pr6N R"/>
                <a:ea typeface="A-OTF 新ゴ Pr6N R"/>
                <a:cs typeface="A-OTF 新ゴ Pr6N R"/>
              </a:rPr>
              <a:t>目的変数について</a:t>
            </a:r>
            <a:endParaRPr lang="es-ES" altLang="ja-JP" sz="3600" dirty="0">
              <a:solidFill>
                <a:schemeClr val="tx1"/>
              </a:solidFill>
              <a:latin typeface="A-OTF 新ゴ Pr6N R"/>
              <a:ea typeface="A-OTF 新ゴ Pr6N R"/>
              <a:cs typeface="A-OTF 新ゴ Pr6N R"/>
            </a:endParaRPr>
          </a:p>
        </p:txBody>
      </p:sp>
      <p:sp>
        <p:nvSpPr>
          <p:cNvPr id="15" name="正方形/長方形 14"/>
          <p:cNvSpPr/>
          <p:nvPr/>
        </p:nvSpPr>
        <p:spPr>
          <a:xfrm>
            <a:off x="3992493" y="248414"/>
            <a:ext cx="5404043" cy="430887"/>
          </a:xfrm>
          <a:prstGeom prst="rect">
            <a:avLst/>
          </a:prstGeom>
        </p:spPr>
        <p:txBody>
          <a:bodyPr wrap="none">
            <a:spAutoFit/>
          </a:bodyPr>
          <a:lstStyle/>
          <a:p>
            <a:r>
              <a:rPr lang="ja-JP" altLang="en-US" sz="2200" dirty="0" smtClean="0">
                <a:latin typeface="A-OTF 新ゴ Pr6N R"/>
                <a:ea typeface="A-OTF 新ゴ Pr6N R"/>
                <a:cs typeface="A-OTF 新ゴ Pr6N R"/>
              </a:rPr>
              <a:t>メイン</a:t>
            </a:r>
            <a:r>
              <a:rPr lang="en-US" altLang="ja-JP" sz="2200" dirty="0" smtClean="0">
                <a:latin typeface="A-OTF 新ゴ Pr6N R"/>
                <a:ea typeface="A-OTF 新ゴ Pr6N R"/>
                <a:cs typeface="A-OTF 新ゴ Pr6N R"/>
              </a:rPr>
              <a:t>｢</a:t>
            </a:r>
            <a:r>
              <a:rPr lang="ja-JP" altLang="en-US" sz="2200" dirty="0" smtClean="0">
                <a:latin typeface="A-OTF 新ゴ Pr6N R"/>
                <a:ea typeface="A-OTF 新ゴ Pr6N R"/>
                <a:cs typeface="A-OTF 新ゴ Pr6N R"/>
              </a:rPr>
              <a:t>番組表</a:t>
            </a:r>
            <a:r>
              <a:rPr lang="ja-JP" altLang="en-US" sz="2200" dirty="0">
                <a:latin typeface="A-OTF 新ゴ Pr6N R"/>
                <a:ea typeface="A-OTF 新ゴ Pr6N R"/>
                <a:cs typeface="A-OTF 新ゴ Pr6N R"/>
              </a:rPr>
              <a:t>の自然言語処理と</a:t>
            </a:r>
            <a:r>
              <a:rPr lang="ja-JP" altLang="en-US" sz="2200" dirty="0" smtClean="0">
                <a:latin typeface="A-OTF 新ゴ Pr6N R"/>
                <a:ea typeface="A-OTF 新ゴ Pr6N R"/>
                <a:cs typeface="A-OTF 新ゴ Pr6N R"/>
              </a:rPr>
              <a:t>視聴率</a:t>
            </a:r>
            <a:r>
              <a:rPr lang="en-US" altLang="ja-JP" sz="2200" dirty="0" smtClean="0">
                <a:latin typeface="A-OTF 新ゴ Pr6N R"/>
                <a:ea typeface="A-OTF 新ゴ Pr6N R"/>
                <a:cs typeface="A-OTF 新ゴ Pr6N R"/>
              </a:rPr>
              <a:t>｣</a:t>
            </a:r>
            <a:endParaRPr lang="ja-JP" altLang="en-US" sz="2200" dirty="0">
              <a:latin typeface="A-OTF 新ゴ Pr6N R"/>
              <a:ea typeface="A-OTF 新ゴ Pr6N R"/>
              <a:cs typeface="A-OTF 新ゴ Pr6N R"/>
            </a:endParaRPr>
          </a:p>
        </p:txBody>
      </p:sp>
      <p:sp>
        <p:nvSpPr>
          <p:cNvPr id="16" name="角丸四角形 15"/>
          <p:cNvSpPr/>
          <p:nvPr/>
        </p:nvSpPr>
        <p:spPr bwMode="auto">
          <a:xfrm>
            <a:off x="683568" y="1340768"/>
            <a:ext cx="7920880" cy="1656184"/>
          </a:xfrm>
          <a:prstGeom prst="roundRect">
            <a:avLst>
              <a:gd name="adj" fmla="val 8900"/>
            </a:avLst>
          </a:prstGeom>
          <a:solidFill>
            <a:srgbClr val="FFFFFF"/>
          </a:solidFill>
          <a:ln w="19050" cap="flat" cmpd="sng" algn="ctr">
            <a:solidFill>
              <a:schemeClr val="accent6">
                <a:lumMod val="60000"/>
                <a:lumOff val="40000"/>
              </a:schemeClr>
            </a:solidFill>
            <a:prstDash val="solid"/>
            <a:round/>
            <a:headEnd type="none" w="med" len="med"/>
            <a:tailEnd type="none" w="med" len="med"/>
          </a:ln>
          <a:effectLst>
            <a:glow rad="228600">
              <a:schemeClr val="accent1">
                <a:satMod val="175000"/>
                <a:alpha val="40000"/>
              </a:schemeClr>
            </a:glow>
          </a:effectLst>
          <a:extLst/>
        </p:spPr>
        <p:txBody>
          <a:bodyPr vert="horz" wrap="square" lIns="91440" tIns="45720" rIns="91440" bIns="45720" numCol="1" rtlCol="0" anchor="t" anchorCtr="0" compatLnSpc="1">
            <a:prstTxWarp prst="textNoShape">
              <a:avLst/>
            </a:prstTxWarp>
          </a:bodyPr>
          <a:lstStyle/>
          <a:p>
            <a:r>
              <a:rPr lang="ja-JP" altLang="en-US" sz="1600" dirty="0" smtClean="0">
                <a:latin typeface="A-OTF 新ゴ Pr6N R"/>
                <a:ea typeface="A-OTF 新ゴ Pr6N R"/>
                <a:cs typeface="A-OTF 新ゴ Pr6N R"/>
              </a:rPr>
              <a:t>目的変数の最適なエンジニアリングを実施</a:t>
            </a:r>
            <a:endParaRPr lang="en-US" altLang="ja-JP" sz="1600" dirty="0" smtClean="0">
              <a:latin typeface="A-OTF 新ゴ Pr6N R"/>
              <a:ea typeface="A-OTF 新ゴ Pr6N R"/>
              <a:cs typeface="A-OTF 新ゴ Pr6N R"/>
            </a:endParaRPr>
          </a:p>
          <a:p>
            <a:r>
              <a:rPr lang="ja-JP" altLang="ja-JP" sz="1600" dirty="0">
                <a:latin typeface="A-OTF 新ゴ Pr6N R"/>
                <a:ea typeface="A-OTF 新ゴ Pr6N R"/>
                <a:cs typeface="A-OTF 新ゴ Pr6N R"/>
              </a:rPr>
              <a:t>　</a:t>
            </a:r>
            <a:endParaRPr lang="en-US" altLang="ja-JP" sz="1600" dirty="0" smtClean="0">
              <a:latin typeface="A-OTF 新ゴ Pr6N R"/>
              <a:ea typeface="A-OTF 新ゴ Pr6N R"/>
              <a:cs typeface="A-OTF 新ゴ Pr6N R"/>
            </a:endParaRPr>
          </a:p>
          <a:p>
            <a:r>
              <a:rPr lang="ja-JP" altLang="en-US" sz="1600" dirty="0" smtClean="0">
                <a:latin typeface="A-OTF 新ゴ Pr6N R"/>
                <a:ea typeface="A-OTF 新ゴ Pr6N R"/>
                <a:cs typeface="A-OTF 新ゴ Pr6N R"/>
              </a:rPr>
              <a:t>ドラマを「事前の話題性」と「実際の中身」に分けて考える。</a:t>
            </a:r>
            <a:endParaRPr lang="en-US" altLang="ja-JP" sz="1600" dirty="0" smtClean="0">
              <a:latin typeface="A-OTF 新ゴ Pr6N R"/>
              <a:ea typeface="A-OTF 新ゴ Pr6N R"/>
              <a:cs typeface="A-OTF 新ゴ Pr6N R"/>
            </a:endParaRPr>
          </a:p>
          <a:p>
            <a:r>
              <a:rPr lang="ja-JP" altLang="ja-JP" sz="1600" dirty="0">
                <a:latin typeface="A-OTF 新ゴ Pr6N R"/>
                <a:ea typeface="A-OTF 新ゴ Pr6N R"/>
                <a:cs typeface="A-OTF 新ゴ Pr6N R"/>
              </a:rPr>
              <a:t>　</a:t>
            </a:r>
            <a:r>
              <a:rPr lang="ja-JP" altLang="en-US" sz="1600" dirty="0">
                <a:latin typeface="A-OTF 新ゴ Pr6N R"/>
                <a:ea typeface="A-OTF 新ゴ Pr6N R"/>
                <a:cs typeface="A-OTF 新ゴ Pr6N R"/>
              </a:rPr>
              <a:t> </a:t>
            </a:r>
            <a:r>
              <a:rPr lang="ja-JP" altLang="en-US" sz="1600" dirty="0" smtClean="0">
                <a:latin typeface="A-OTF 新ゴ Pr6N R"/>
                <a:ea typeface="A-OTF 新ゴ Pr6N R"/>
                <a:cs typeface="A-OTF 新ゴ Pr6N R"/>
              </a:rPr>
              <a:t>・前者は、出演者の力、宣伝</a:t>
            </a:r>
            <a:r>
              <a:rPr lang="ja-JP" altLang="en-US" sz="1200" dirty="0" smtClean="0">
                <a:latin typeface="A-OTF 新ゴ Pr6N R"/>
                <a:ea typeface="A-OTF 新ゴ Pr6N R"/>
                <a:cs typeface="A-OTF 新ゴ Pr6N R"/>
              </a:rPr>
              <a:t>など</a:t>
            </a:r>
            <a:r>
              <a:rPr lang="ja-JP" altLang="en-US" sz="1600" dirty="0" smtClean="0">
                <a:latin typeface="A-OTF 新ゴ Pr6N R"/>
                <a:ea typeface="A-OTF 新ゴ Pr6N R"/>
                <a:cs typeface="A-OTF 新ゴ Pr6N R"/>
              </a:rPr>
              <a:t>、</a:t>
            </a:r>
            <a:endParaRPr lang="en-US" altLang="ja-JP" sz="1600" dirty="0" smtClean="0">
              <a:latin typeface="A-OTF 新ゴ Pr6N R"/>
              <a:ea typeface="A-OTF 新ゴ Pr6N R"/>
              <a:cs typeface="A-OTF 新ゴ Pr6N R"/>
            </a:endParaRPr>
          </a:p>
          <a:p>
            <a:r>
              <a:rPr lang="ja-JP" altLang="ja-JP" sz="1600" dirty="0">
                <a:latin typeface="A-OTF 新ゴ Pr6N R"/>
                <a:ea typeface="A-OTF 新ゴ Pr6N R"/>
                <a:cs typeface="A-OTF 新ゴ Pr6N R"/>
              </a:rPr>
              <a:t>　</a:t>
            </a:r>
            <a:r>
              <a:rPr lang="en-US" altLang="ja-JP" sz="1600" dirty="0" smtClean="0">
                <a:latin typeface="A-OTF 新ゴ Pr6N R"/>
                <a:ea typeface="A-OTF 新ゴ Pr6N R"/>
                <a:cs typeface="A-OTF 新ゴ Pr6N R"/>
              </a:rPr>
              <a:t> </a:t>
            </a:r>
            <a:r>
              <a:rPr lang="ja-JP" altLang="en-US" sz="1600" dirty="0" smtClean="0">
                <a:latin typeface="A-OTF 新ゴ Pr6N R"/>
                <a:ea typeface="A-OTF 新ゴ Pr6N R"/>
                <a:cs typeface="A-OTF 新ゴ Pr6N R"/>
              </a:rPr>
              <a:t>・後者は、脚本の良し悪し　</a:t>
            </a:r>
            <a:endParaRPr lang="en-US" altLang="ja-JP" sz="1600" dirty="0" smtClean="0">
              <a:latin typeface="A-OTF 新ゴ Pr6N R"/>
              <a:ea typeface="A-OTF 新ゴ Pr6N R"/>
              <a:cs typeface="A-OTF 新ゴ Pr6N R"/>
            </a:endParaRPr>
          </a:p>
          <a:p>
            <a:r>
              <a:rPr lang="ja-JP" altLang="ja-JP" sz="1600" dirty="0">
                <a:latin typeface="A-OTF 新ゴ Pr6N R"/>
                <a:ea typeface="A-OTF 新ゴ Pr6N R"/>
                <a:cs typeface="A-OTF 新ゴ Pr6N R"/>
              </a:rPr>
              <a:t>　</a:t>
            </a:r>
            <a:r>
              <a:rPr lang="ja-JP" altLang="en-US" sz="1600" dirty="0" smtClean="0">
                <a:latin typeface="A-OTF 新ゴ Pr6N R"/>
                <a:ea typeface="A-OTF 新ゴ Pr6N R"/>
                <a:cs typeface="A-OTF 新ゴ Pr6N R"/>
              </a:rPr>
              <a:t>　に影響されると考え、以下のように設定。</a:t>
            </a:r>
            <a:endParaRPr lang="en-US" altLang="ja-JP" sz="1600" dirty="0" smtClean="0">
              <a:latin typeface="A-OTF 新ゴ Pr6N R"/>
              <a:ea typeface="A-OTF 新ゴ Pr6N R"/>
              <a:cs typeface="A-OTF 新ゴ Pr6N R"/>
            </a:endParaRPr>
          </a:p>
          <a:p>
            <a:endParaRPr lang="en-US" altLang="ja-JP" sz="1600" dirty="0">
              <a:latin typeface="A-OTF 新ゴ Pr6N R"/>
              <a:ea typeface="A-OTF 新ゴ Pr6N R"/>
              <a:cs typeface="A-OTF 新ゴ Pr6N R"/>
            </a:endParaRPr>
          </a:p>
        </p:txBody>
      </p:sp>
      <p:grpSp>
        <p:nvGrpSpPr>
          <p:cNvPr id="25" name="図形グループ 24"/>
          <p:cNvGrpSpPr/>
          <p:nvPr/>
        </p:nvGrpSpPr>
        <p:grpSpPr>
          <a:xfrm>
            <a:off x="1331640" y="4479503"/>
            <a:ext cx="7307845" cy="1037729"/>
            <a:chOff x="1656643" y="3933056"/>
            <a:chExt cx="7307845" cy="1037729"/>
          </a:xfrm>
        </p:grpSpPr>
        <p:sp>
          <p:nvSpPr>
            <p:cNvPr id="4" name="正方形/長方形 3"/>
            <p:cNvSpPr/>
            <p:nvPr/>
          </p:nvSpPr>
          <p:spPr>
            <a:xfrm>
              <a:off x="1656643" y="3933056"/>
              <a:ext cx="7307845" cy="461665"/>
            </a:xfrm>
            <a:prstGeom prst="rect">
              <a:avLst/>
            </a:prstGeom>
          </p:spPr>
          <p:txBody>
            <a:bodyPr wrap="none">
              <a:spAutoFit/>
            </a:bodyPr>
            <a:lstStyle/>
            <a:p>
              <a:r>
                <a:rPr lang="ja-JP" altLang="en-US" sz="2400" dirty="0" smtClean="0">
                  <a:latin typeface="A-OTF 新ゴ Pr6N R"/>
                  <a:ea typeface="A-OTF 新ゴ Pr6N R"/>
                  <a:cs typeface="A-OTF 新ゴ Pr6N R"/>
                </a:rPr>
                <a:t>　</a:t>
              </a:r>
              <a:r>
                <a:rPr lang="en-US" altLang="ja-JP" sz="2400" dirty="0" smtClean="0">
                  <a:latin typeface="A-OTF 新ゴ Pr6N R"/>
                  <a:ea typeface="A-OTF 新ゴ Pr6N R"/>
                  <a:cs typeface="A-OTF 新ゴ Pr6N R"/>
                </a:rPr>
                <a:t>{(</a:t>
              </a:r>
              <a:r>
                <a:rPr lang="ja-JP" altLang="en-US" sz="2400" dirty="0" smtClean="0">
                  <a:latin typeface="A-OTF 新ゴ Pr6N R"/>
                  <a:ea typeface="A-OTF 新ゴ Pr6N R"/>
                  <a:cs typeface="A-OTF 新ゴ Pr6N R"/>
                </a:rPr>
                <a:t>全話の平均視聴率</a:t>
              </a:r>
              <a:r>
                <a:rPr lang="en-US" altLang="ja-JP" sz="2400" dirty="0" smtClean="0">
                  <a:latin typeface="A-OTF 新ゴ Pr6N R"/>
                  <a:ea typeface="A-OTF 新ゴ Pr6N R"/>
                  <a:cs typeface="A-OTF 新ゴ Pr6N R"/>
                </a:rPr>
                <a:t>)  / (</a:t>
              </a:r>
              <a:r>
                <a:rPr lang="ja-JP" altLang="en-US" sz="2400" dirty="0" smtClean="0">
                  <a:latin typeface="A-OTF 新ゴ Pr6N R"/>
                  <a:ea typeface="A-OTF 新ゴ Pr6N R"/>
                  <a:cs typeface="A-OTF 新ゴ Pr6N R"/>
                </a:rPr>
                <a:t>初回の視聴率</a:t>
              </a:r>
              <a:r>
                <a:rPr lang="en-US" altLang="ja-JP" sz="2400" dirty="0" smtClean="0">
                  <a:latin typeface="A-OTF 新ゴ Pr6N R"/>
                  <a:ea typeface="A-OTF 新ゴ Pr6N R"/>
                  <a:cs typeface="A-OTF 新ゴ Pr6N R"/>
                </a:rPr>
                <a:t>)</a:t>
              </a:r>
              <a:r>
                <a:rPr lang="ja-JP" altLang="en-US" sz="2400" dirty="0" smtClean="0">
                  <a:latin typeface="A-OTF 新ゴ Pr6N R"/>
                  <a:ea typeface="A-OTF 新ゴ Pr6N R"/>
                  <a:cs typeface="A-OTF 新ゴ Pr6N R"/>
                </a:rPr>
                <a:t> </a:t>
              </a:r>
              <a:r>
                <a:rPr lang="en-US" altLang="ja-JP" sz="2400" dirty="0" smtClean="0">
                  <a:latin typeface="A-OTF 新ゴ Pr6N R"/>
                  <a:ea typeface="A-OTF 新ゴ Pr6N R"/>
                  <a:cs typeface="A-OTF 新ゴ Pr6N R"/>
                </a:rPr>
                <a:t>}</a:t>
              </a:r>
              <a:r>
                <a:rPr lang="ja-JP" altLang="en-US" sz="2400" dirty="0" smtClean="0">
                  <a:latin typeface="A-OTF 新ゴ Pr6N R"/>
                  <a:ea typeface="A-OTF 新ゴ Pr6N R"/>
                  <a:cs typeface="A-OTF 新ゴ Pr6N R"/>
                </a:rPr>
                <a:t> </a:t>
              </a:r>
              <a:r>
                <a:rPr lang="mr-IN" altLang="ja-JP" sz="2400" dirty="0" smtClean="0">
                  <a:latin typeface="A-OTF 新ゴ Pr6N R"/>
                  <a:ea typeface="A-OTF 新ゴ Pr6N R"/>
                  <a:cs typeface="A-OTF 新ゴ Pr6N R"/>
                </a:rPr>
                <a:t>–</a:t>
              </a:r>
              <a:r>
                <a:rPr lang="en-US" altLang="ja-JP" sz="2400" dirty="0" smtClean="0">
                  <a:latin typeface="A-OTF 新ゴ Pr6N R"/>
                  <a:ea typeface="A-OTF 新ゴ Pr6N R"/>
                  <a:cs typeface="A-OTF 新ゴ Pr6N R"/>
                </a:rPr>
                <a:t> </a:t>
              </a:r>
              <a:r>
                <a:rPr lang="ja-JP" altLang="en-US" sz="2400" dirty="0" smtClean="0">
                  <a:latin typeface="A-OTF 新ゴ Pr6N R"/>
                  <a:ea typeface="A-OTF 新ゴ Pr6N R"/>
                  <a:cs typeface="A-OTF 新ゴ Pr6N R"/>
                </a:rPr>
                <a:t>平均</a:t>
              </a:r>
              <a:r>
                <a:rPr lang="en-US" altLang="ja-JP" sz="2400" dirty="0" smtClean="0">
                  <a:latin typeface="A-OTF 新ゴ Pr6N R"/>
                  <a:ea typeface="A-OTF 新ゴ Pr6N R"/>
                  <a:cs typeface="A-OTF 新ゴ Pr6N R"/>
                </a:rPr>
                <a:t>μ</a:t>
              </a:r>
              <a:endParaRPr lang="en-US" altLang="ja-JP" dirty="0" smtClean="0">
                <a:latin typeface="A-OTF 新ゴ Pr6N R"/>
                <a:ea typeface="A-OTF 新ゴ Pr6N R"/>
                <a:cs typeface="A-OTF 新ゴ Pr6N R"/>
              </a:endParaRPr>
            </a:p>
          </p:txBody>
        </p:sp>
        <p:cxnSp>
          <p:nvCxnSpPr>
            <p:cNvPr id="20" name="直線コネクタ 19"/>
            <p:cNvCxnSpPr/>
            <p:nvPr/>
          </p:nvCxnSpPr>
          <p:spPr bwMode="auto">
            <a:xfrm>
              <a:off x="2113384" y="4437112"/>
              <a:ext cx="6635080"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1" name="正方形/長方形 20"/>
            <p:cNvSpPr/>
            <p:nvPr/>
          </p:nvSpPr>
          <p:spPr>
            <a:xfrm>
              <a:off x="5148064" y="4509120"/>
              <a:ext cx="1101538" cy="461665"/>
            </a:xfrm>
            <a:prstGeom prst="rect">
              <a:avLst/>
            </a:prstGeom>
          </p:spPr>
          <p:txBody>
            <a:bodyPr wrap="none">
              <a:spAutoFit/>
            </a:bodyPr>
            <a:lstStyle/>
            <a:p>
              <a:r>
                <a:rPr lang="ja-JP" altLang="en-US" sz="2400" dirty="0" smtClean="0">
                  <a:latin typeface="A-OTF 新ゴ Pr6N R"/>
                  <a:ea typeface="A-OTF 新ゴ Pr6N R"/>
                  <a:cs typeface="A-OTF 新ゴ Pr6N R"/>
                </a:rPr>
                <a:t>分散</a:t>
              </a:r>
              <a:r>
                <a:rPr lang="en-US" altLang="ja-JP" sz="2400" i="1" dirty="0">
                  <a:latin typeface="A-OTF 新ゴ Pr6N R"/>
                  <a:ea typeface="A-OTF 新ゴ Pr6N R"/>
                  <a:cs typeface="A-OTF 新ゴ Pr6N R"/>
                </a:rPr>
                <a:t>S</a:t>
              </a:r>
              <a:endParaRPr lang="en-US" altLang="ja-JP" sz="2400" i="1" dirty="0" smtClean="0">
                <a:latin typeface="A-OTF 新ゴ Pr6N R"/>
                <a:ea typeface="A-OTF 新ゴ Pr6N R"/>
                <a:cs typeface="A-OTF 新ゴ Pr6N R"/>
              </a:endParaRPr>
            </a:p>
          </p:txBody>
        </p:sp>
      </p:grpSp>
      <p:sp>
        <p:nvSpPr>
          <p:cNvPr id="22" name="正方形/長方形 21"/>
          <p:cNvSpPr/>
          <p:nvPr/>
        </p:nvSpPr>
        <p:spPr>
          <a:xfrm>
            <a:off x="753686" y="3687415"/>
            <a:ext cx="2162130" cy="461665"/>
          </a:xfrm>
          <a:prstGeom prst="rect">
            <a:avLst/>
          </a:prstGeom>
        </p:spPr>
        <p:txBody>
          <a:bodyPr wrap="none">
            <a:spAutoFit/>
          </a:bodyPr>
          <a:lstStyle/>
          <a:p>
            <a:r>
              <a:rPr lang="ja-JP" altLang="en-US" sz="2400" dirty="0">
                <a:latin typeface="A-OTF 新ゴ Pr6N R"/>
                <a:ea typeface="A-OTF 新ゴ Pr6N R"/>
                <a:cs typeface="A-OTF 新ゴ Pr6N R"/>
              </a:rPr>
              <a:t>目的</a:t>
            </a:r>
            <a:r>
              <a:rPr lang="ja-JP" altLang="en-US" sz="2400" dirty="0" smtClean="0">
                <a:latin typeface="A-OTF 新ゴ Pr6N R"/>
                <a:ea typeface="A-OTF 新ゴ Pr6N R"/>
                <a:cs typeface="A-OTF 新ゴ Pr6N R"/>
              </a:rPr>
              <a:t>変数 </a:t>
            </a:r>
            <a:r>
              <a:rPr lang="en-US" altLang="ja-JP" sz="2400" dirty="0" smtClean="0">
                <a:latin typeface="A-OTF 新ゴ Pr6N R"/>
                <a:ea typeface="A-OTF 新ゴ Pr6N R"/>
                <a:cs typeface="A-OTF 新ゴ Pr6N R"/>
              </a:rPr>
              <a:t>Y </a:t>
            </a:r>
            <a:r>
              <a:rPr lang="ja-JP" altLang="en-US" sz="2400" dirty="0">
                <a:latin typeface="A-OTF 新ゴ Pr6N R"/>
                <a:ea typeface="A-OTF 新ゴ Pr6N R"/>
                <a:cs typeface="A-OTF 新ゴ Pr6N R"/>
              </a:rPr>
              <a:t>＝</a:t>
            </a:r>
            <a:endParaRPr lang="ja-JP" altLang="en-US" sz="2400" dirty="0"/>
          </a:p>
        </p:txBody>
      </p:sp>
    </p:spTree>
    <p:extLst>
      <p:ext uri="{BB962C8B-B14F-4D97-AF65-F5344CB8AC3E}">
        <p14:creationId xmlns:p14="http://schemas.microsoft.com/office/powerpoint/2010/main" val="1045537974"/>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bwMode="auto">
          <a:xfrm>
            <a:off x="0" y="188640"/>
            <a:ext cx="9144000" cy="648072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Arial" charset="0"/>
              <a:ea typeface="ＭＳ Ｐゴシック" charset="0"/>
              <a:cs typeface="Arial" charset="0"/>
            </a:endParaRPr>
          </a:p>
        </p:txBody>
      </p:sp>
      <p:pic>
        <p:nvPicPr>
          <p:cNvPr id="6" name="図 5"/>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6661727"/>
            <a:ext cx="9144000" cy="191694"/>
          </a:xfrm>
          <a:prstGeom prst="rect">
            <a:avLst/>
          </a:prstGeom>
        </p:spPr>
      </p:pic>
      <p:sp>
        <p:nvSpPr>
          <p:cNvPr id="10" name="Rectangle 150"/>
          <p:cNvSpPr txBox="1">
            <a:spLocks noChangeArrowheads="1"/>
          </p:cNvSpPr>
          <p:nvPr/>
        </p:nvSpPr>
        <p:spPr bwMode="auto">
          <a:xfrm>
            <a:off x="708826" y="574508"/>
            <a:ext cx="8435174" cy="56166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ea typeface="ＭＳ Ｐゴシック" charset="0"/>
                <a:cs typeface="Arial" charset="0"/>
              </a:defRPr>
            </a:lvl2pPr>
            <a:lvl3pPr algn="ctr" rtl="0" fontAlgn="base">
              <a:spcBef>
                <a:spcPct val="0"/>
              </a:spcBef>
              <a:spcAft>
                <a:spcPct val="0"/>
              </a:spcAft>
              <a:defRPr sz="4400">
                <a:solidFill>
                  <a:schemeClr val="tx2"/>
                </a:solidFill>
                <a:latin typeface="Arial" charset="0"/>
                <a:ea typeface="ＭＳ Ｐゴシック" charset="0"/>
                <a:cs typeface="Arial" charset="0"/>
              </a:defRPr>
            </a:lvl3pPr>
            <a:lvl4pPr algn="ctr" rtl="0" fontAlgn="base">
              <a:spcBef>
                <a:spcPct val="0"/>
              </a:spcBef>
              <a:spcAft>
                <a:spcPct val="0"/>
              </a:spcAft>
              <a:defRPr sz="4400">
                <a:solidFill>
                  <a:schemeClr val="tx2"/>
                </a:solidFill>
                <a:latin typeface="Arial" charset="0"/>
                <a:ea typeface="ＭＳ Ｐゴシック" charset="0"/>
                <a:cs typeface="Arial" charset="0"/>
              </a:defRPr>
            </a:lvl4pPr>
            <a:lvl5pPr algn="ctr" rtl="0" fontAlgn="base">
              <a:spcBef>
                <a:spcPct val="0"/>
              </a:spcBef>
              <a:spcAft>
                <a:spcPct val="0"/>
              </a:spcAft>
              <a:defRPr sz="4400">
                <a:solidFill>
                  <a:schemeClr val="tx2"/>
                </a:solidFill>
                <a:latin typeface="Arial" charset="0"/>
                <a:ea typeface="ＭＳ Ｐゴシック" charset="0"/>
                <a:cs typeface="Arial" charset="0"/>
              </a:defRPr>
            </a:lvl5pPr>
            <a:lvl6pPr marL="457200" algn="ctr" rtl="0" fontAlgn="base">
              <a:spcBef>
                <a:spcPct val="0"/>
              </a:spcBef>
              <a:spcAft>
                <a:spcPct val="0"/>
              </a:spcAft>
              <a:defRPr sz="4400">
                <a:solidFill>
                  <a:schemeClr val="tx2"/>
                </a:solidFill>
                <a:latin typeface="Arial" charset="0"/>
                <a:ea typeface="ＭＳ Ｐゴシック" charset="0"/>
                <a:cs typeface="Arial" charset="0"/>
              </a:defRPr>
            </a:lvl6pPr>
            <a:lvl7pPr marL="914400" algn="ctr" rtl="0" fontAlgn="base">
              <a:spcBef>
                <a:spcPct val="0"/>
              </a:spcBef>
              <a:spcAft>
                <a:spcPct val="0"/>
              </a:spcAft>
              <a:defRPr sz="4400">
                <a:solidFill>
                  <a:schemeClr val="tx2"/>
                </a:solidFill>
                <a:latin typeface="Arial" charset="0"/>
                <a:ea typeface="ＭＳ Ｐゴシック" charset="0"/>
                <a:cs typeface="Arial" charset="0"/>
              </a:defRPr>
            </a:lvl7pPr>
            <a:lvl8pPr marL="1371600" algn="ctr" rtl="0" fontAlgn="base">
              <a:spcBef>
                <a:spcPct val="0"/>
              </a:spcBef>
              <a:spcAft>
                <a:spcPct val="0"/>
              </a:spcAft>
              <a:defRPr sz="4400">
                <a:solidFill>
                  <a:schemeClr val="tx2"/>
                </a:solidFill>
                <a:latin typeface="Arial" charset="0"/>
                <a:ea typeface="ＭＳ Ｐゴシック" charset="0"/>
                <a:cs typeface="Arial" charset="0"/>
              </a:defRPr>
            </a:lvl8pPr>
            <a:lvl9pPr marL="1828800" algn="ctr" rtl="0" fontAlgn="base">
              <a:spcBef>
                <a:spcPct val="0"/>
              </a:spcBef>
              <a:spcAft>
                <a:spcPct val="0"/>
              </a:spcAft>
              <a:defRPr sz="4400">
                <a:solidFill>
                  <a:schemeClr val="tx2"/>
                </a:solidFill>
                <a:latin typeface="Arial" charset="0"/>
                <a:ea typeface="ＭＳ Ｐゴシック" charset="0"/>
                <a:cs typeface="Arial" charset="0"/>
              </a:defRPr>
            </a:lvl9pPr>
          </a:lstStyle>
          <a:p>
            <a:pPr algn="l"/>
            <a:endParaRPr lang="en-US" altLang="ja-JP" sz="2400" dirty="0">
              <a:solidFill>
                <a:schemeClr val="tx1"/>
              </a:solidFill>
              <a:latin typeface="A-OTF 新ゴ Pr6N R"/>
              <a:ea typeface="A-OTF 新ゴ Pr6N R"/>
              <a:cs typeface="A-OTF 新ゴ Pr6N R"/>
            </a:endParaRPr>
          </a:p>
        </p:txBody>
      </p:sp>
      <p:pic>
        <p:nvPicPr>
          <p:cNvPr id="5" name="図 4"/>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188641"/>
            <a:ext cx="9144000" cy="72007"/>
          </a:xfrm>
          <a:prstGeom prst="rect">
            <a:avLst/>
          </a:prstGeom>
        </p:spPr>
      </p:pic>
      <p:sp>
        <p:nvSpPr>
          <p:cNvPr id="3" name="スライド番号プレースホルダー 2"/>
          <p:cNvSpPr>
            <a:spLocks noGrp="1"/>
          </p:cNvSpPr>
          <p:nvPr>
            <p:ph type="sldNum" sz="quarter" idx="12"/>
          </p:nvPr>
        </p:nvSpPr>
        <p:spPr/>
        <p:txBody>
          <a:bodyPr/>
          <a:lstStyle/>
          <a:p>
            <a:fld id="{C68BA38C-F6F2-DE4B-BB36-4202AA432CFB}" type="slidenum">
              <a:rPr lang="es-ES" altLang="ja-JP" smtClean="0"/>
              <a:pPr/>
              <a:t>19</a:t>
            </a:fld>
            <a:endParaRPr lang="es-ES" altLang="ja-JP"/>
          </a:p>
        </p:txBody>
      </p:sp>
      <p:sp>
        <p:nvSpPr>
          <p:cNvPr id="7" name="正方形/長方形 6"/>
          <p:cNvSpPr/>
          <p:nvPr/>
        </p:nvSpPr>
        <p:spPr bwMode="auto">
          <a:xfrm>
            <a:off x="0" y="188640"/>
            <a:ext cx="9144000" cy="648072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dirty="0">
              <a:ln>
                <a:noFill/>
              </a:ln>
              <a:solidFill>
                <a:schemeClr val="tx1"/>
              </a:solidFill>
              <a:effectLst/>
              <a:latin typeface="Arial" charset="0"/>
              <a:ea typeface="ＭＳ Ｐゴシック" charset="0"/>
              <a:cs typeface="Arial" charset="0"/>
            </a:endParaRPr>
          </a:p>
        </p:txBody>
      </p:sp>
      <p:pic>
        <p:nvPicPr>
          <p:cNvPr id="8" name="図 7"/>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6661727"/>
            <a:ext cx="9144000" cy="191694"/>
          </a:xfrm>
          <a:prstGeom prst="rect">
            <a:avLst/>
          </a:prstGeom>
        </p:spPr>
      </p:pic>
      <p:pic>
        <p:nvPicPr>
          <p:cNvPr id="9" name="図 8"/>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188641"/>
            <a:ext cx="9144000" cy="72007"/>
          </a:xfrm>
          <a:prstGeom prst="rect">
            <a:avLst/>
          </a:prstGeom>
        </p:spPr>
      </p:pic>
      <p:sp>
        <p:nvSpPr>
          <p:cNvPr id="11" name="スライド番号プレースホルダー 2"/>
          <p:cNvSpPr txBox="1">
            <a:spLocks/>
          </p:cNvSpPr>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defPPr>
              <a:defRPr lang="es-ES"/>
            </a:defPPr>
            <a:lvl1pPr algn="r" rtl="0" fontAlgn="base">
              <a:spcBef>
                <a:spcPct val="0"/>
              </a:spcBef>
              <a:spcAft>
                <a:spcPct val="0"/>
              </a:spcAft>
              <a:defRPr sz="1400" kern="1200">
                <a:solidFill>
                  <a:schemeClr val="tx1"/>
                </a:solidFill>
                <a:latin typeface="Arial" charset="0"/>
                <a:ea typeface="ＭＳ Ｐゴシック" charset="0"/>
                <a:cs typeface="Arial" charset="0"/>
              </a:defRPr>
            </a:lvl1pPr>
            <a:lvl2pPr marL="457200" algn="l" rtl="0" fontAlgn="base">
              <a:spcBef>
                <a:spcPct val="0"/>
              </a:spcBef>
              <a:spcAft>
                <a:spcPct val="0"/>
              </a:spcAft>
              <a:defRPr kern="1200">
                <a:solidFill>
                  <a:schemeClr val="tx1"/>
                </a:solidFill>
                <a:latin typeface="Arial" charset="0"/>
                <a:ea typeface="ＭＳ Ｐゴシック" charset="0"/>
                <a:cs typeface="Arial" charset="0"/>
              </a:defRPr>
            </a:lvl2pPr>
            <a:lvl3pPr marL="914400" algn="l" rtl="0" fontAlgn="base">
              <a:spcBef>
                <a:spcPct val="0"/>
              </a:spcBef>
              <a:spcAft>
                <a:spcPct val="0"/>
              </a:spcAft>
              <a:defRPr kern="1200">
                <a:solidFill>
                  <a:schemeClr val="tx1"/>
                </a:solidFill>
                <a:latin typeface="Arial" charset="0"/>
                <a:ea typeface="ＭＳ Ｐゴシック" charset="0"/>
                <a:cs typeface="Arial" charset="0"/>
              </a:defRPr>
            </a:lvl3pPr>
            <a:lvl4pPr marL="1371600" algn="l" rtl="0" fontAlgn="base">
              <a:spcBef>
                <a:spcPct val="0"/>
              </a:spcBef>
              <a:spcAft>
                <a:spcPct val="0"/>
              </a:spcAft>
              <a:defRPr kern="1200">
                <a:solidFill>
                  <a:schemeClr val="tx1"/>
                </a:solidFill>
                <a:latin typeface="Arial" charset="0"/>
                <a:ea typeface="ＭＳ Ｐゴシック" charset="0"/>
                <a:cs typeface="Arial" charset="0"/>
              </a:defRPr>
            </a:lvl4pPr>
            <a:lvl5pPr marL="1828800" algn="l" rtl="0" fontAlgn="base">
              <a:spcBef>
                <a:spcPct val="0"/>
              </a:spcBef>
              <a:spcAft>
                <a:spcPct val="0"/>
              </a:spcAft>
              <a:defRPr kern="1200">
                <a:solidFill>
                  <a:schemeClr val="tx1"/>
                </a:solidFill>
                <a:latin typeface="Arial" charset="0"/>
                <a:ea typeface="ＭＳ Ｐゴシック" charset="0"/>
                <a:cs typeface="Arial" charset="0"/>
              </a:defRPr>
            </a:lvl5pPr>
            <a:lvl6pPr marL="2286000" algn="l" defTabSz="457200" rtl="0" eaLnBrk="1" latinLnBrk="0" hangingPunct="1">
              <a:defRPr kern="1200">
                <a:solidFill>
                  <a:schemeClr val="tx1"/>
                </a:solidFill>
                <a:latin typeface="Arial" charset="0"/>
                <a:ea typeface="ＭＳ Ｐゴシック" charset="0"/>
                <a:cs typeface="Arial" charset="0"/>
              </a:defRPr>
            </a:lvl6pPr>
            <a:lvl7pPr marL="2743200" algn="l" defTabSz="457200" rtl="0" eaLnBrk="1" latinLnBrk="0" hangingPunct="1">
              <a:defRPr kern="1200">
                <a:solidFill>
                  <a:schemeClr val="tx1"/>
                </a:solidFill>
                <a:latin typeface="Arial" charset="0"/>
                <a:ea typeface="ＭＳ Ｐゴシック" charset="0"/>
                <a:cs typeface="Arial" charset="0"/>
              </a:defRPr>
            </a:lvl7pPr>
            <a:lvl8pPr marL="3200400" algn="l" defTabSz="457200" rtl="0" eaLnBrk="1" latinLnBrk="0" hangingPunct="1">
              <a:defRPr kern="1200">
                <a:solidFill>
                  <a:schemeClr val="tx1"/>
                </a:solidFill>
                <a:latin typeface="Arial" charset="0"/>
                <a:ea typeface="ＭＳ Ｐゴシック" charset="0"/>
                <a:cs typeface="Arial" charset="0"/>
              </a:defRPr>
            </a:lvl8pPr>
            <a:lvl9pPr marL="3657600" algn="l" defTabSz="457200" rtl="0" eaLnBrk="1" latinLnBrk="0" hangingPunct="1">
              <a:defRPr kern="1200">
                <a:solidFill>
                  <a:schemeClr val="tx1"/>
                </a:solidFill>
                <a:latin typeface="Arial" charset="0"/>
                <a:ea typeface="ＭＳ Ｐゴシック" charset="0"/>
                <a:cs typeface="Arial" charset="0"/>
              </a:defRPr>
            </a:lvl9pPr>
          </a:lstStyle>
          <a:p>
            <a:fld id="{C68BA38C-F6F2-DE4B-BB36-4202AA432CFB}" type="slidenum">
              <a:rPr lang="es-ES" altLang="ja-JP" smtClean="0"/>
              <a:pPr/>
              <a:t>19</a:t>
            </a:fld>
            <a:endParaRPr lang="es-ES" altLang="ja-JP"/>
          </a:p>
        </p:txBody>
      </p:sp>
      <p:pic>
        <p:nvPicPr>
          <p:cNvPr id="12" name="図 11"/>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6661727"/>
            <a:ext cx="9144000" cy="191694"/>
          </a:xfrm>
          <a:prstGeom prst="rect">
            <a:avLst/>
          </a:prstGeom>
        </p:spPr>
      </p:pic>
      <p:pic>
        <p:nvPicPr>
          <p:cNvPr id="13" name="図 12"/>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188641"/>
            <a:ext cx="9144000" cy="72007"/>
          </a:xfrm>
          <a:prstGeom prst="rect">
            <a:avLst/>
          </a:prstGeom>
        </p:spPr>
      </p:pic>
      <p:sp>
        <p:nvSpPr>
          <p:cNvPr id="14" name="Rectangle 150"/>
          <p:cNvSpPr txBox="1">
            <a:spLocks noChangeArrowheads="1"/>
          </p:cNvSpPr>
          <p:nvPr/>
        </p:nvSpPr>
        <p:spPr bwMode="auto">
          <a:xfrm>
            <a:off x="706658" y="620688"/>
            <a:ext cx="7776864" cy="7200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ea typeface="ＭＳ Ｐゴシック" charset="0"/>
                <a:cs typeface="Arial" charset="0"/>
              </a:defRPr>
            </a:lvl2pPr>
            <a:lvl3pPr algn="ctr" rtl="0" fontAlgn="base">
              <a:spcBef>
                <a:spcPct val="0"/>
              </a:spcBef>
              <a:spcAft>
                <a:spcPct val="0"/>
              </a:spcAft>
              <a:defRPr sz="4400">
                <a:solidFill>
                  <a:schemeClr val="tx2"/>
                </a:solidFill>
                <a:latin typeface="Arial" charset="0"/>
                <a:ea typeface="ＭＳ Ｐゴシック" charset="0"/>
                <a:cs typeface="Arial" charset="0"/>
              </a:defRPr>
            </a:lvl3pPr>
            <a:lvl4pPr algn="ctr" rtl="0" fontAlgn="base">
              <a:spcBef>
                <a:spcPct val="0"/>
              </a:spcBef>
              <a:spcAft>
                <a:spcPct val="0"/>
              </a:spcAft>
              <a:defRPr sz="4400">
                <a:solidFill>
                  <a:schemeClr val="tx2"/>
                </a:solidFill>
                <a:latin typeface="Arial" charset="0"/>
                <a:ea typeface="ＭＳ Ｐゴシック" charset="0"/>
                <a:cs typeface="Arial" charset="0"/>
              </a:defRPr>
            </a:lvl4pPr>
            <a:lvl5pPr algn="ctr" rtl="0" fontAlgn="base">
              <a:spcBef>
                <a:spcPct val="0"/>
              </a:spcBef>
              <a:spcAft>
                <a:spcPct val="0"/>
              </a:spcAft>
              <a:defRPr sz="4400">
                <a:solidFill>
                  <a:schemeClr val="tx2"/>
                </a:solidFill>
                <a:latin typeface="Arial" charset="0"/>
                <a:ea typeface="ＭＳ Ｐゴシック" charset="0"/>
                <a:cs typeface="Arial" charset="0"/>
              </a:defRPr>
            </a:lvl5pPr>
            <a:lvl6pPr marL="457200" algn="ctr" rtl="0" fontAlgn="base">
              <a:spcBef>
                <a:spcPct val="0"/>
              </a:spcBef>
              <a:spcAft>
                <a:spcPct val="0"/>
              </a:spcAft>
              <a:defRPr sz="4400">
                <a:solidFill>
                  <a:schemeClr val="tx2"/>
                </a:solidFill>
                <a:latin typeface="Arial" charset="0"/>
                <a:ea typeface="ＭＳ Ｐゴシック" charset="0"/>
                <a:cs typeface="Arial" charset="0"/>
              </a:defRPr>
            </a:lvl6pPr>
            <a:lvl7pPr marL="914400" algn="ctr" rtl="0" fontAlgn="base">
              <a:spcBef>
                <a:spcPct val="0"/>
              </a:spcBef>
              <a:spcAft>
                <a:spcPct val="0"/>
              </a:spcAft>
              <a:defRPr sz="4400">
                <a:solidFill>
                  <a:schemeClr val="tx2"/>
                </a:solidFill>
                <a:latin typeface="Arial" charset="0"/>
                <a:ea typeface="ＭＳ Ｐゴシック" charset="0"/>
                <a:cs typeface="Arial" charset="0"/>
              </a:defRPr>
            </a:lvl7pPr>
            <a:lvl8pPr marL="1371600" algn="ctr" rtl="0" fontAlgn="base">
              <a:spcBef>
                <a:spcPct val="0"/>
              </a:spcBef>
              <a:spcAft>
                <a:spcPct val="0"/>
              </a:spcAft>
              <a:defRPr sz="4400">
                <a:solidFill>
                  <a:schemeClr val="tx2"/>
                </a:solidFill>
                <a:latin typeface="Arial" charset="0"/>
                <a:ea typeface="ＭＳ Ｐゴシック" charset="0"/>
                <a:cs typeface="Arial" charset="0"/>
              </a:defRPr>
            </a:lvl8pPr>
            <a:lvl9pPr marL="1828800" algn="ctr" rtl="0" fontAlgn="base">
              <a:spcBef>
                <a:spcPct val="0"/>
              </a:spcBef>
              <a:spcAft>
                <a:spcPct val="0"/>
              </a:spcAft>
              <a:defRPr sz="4400">
                <a:solidFill>
                  <a:schemeClr val="tx2"/>
                </a:solidFill>
                <a:latin typeface="Arial" charset="0"/>
                <a:ea typeface="ＭＳ Ｐゴシック" charset="0"/>
                <a:cs typeface="Arial" charset="0"/>
              </a:defRPr>
            </a:lvl9pPr>
          </a:lstStyle>
          <a:p>
            <a:pPr algn="l"/>
            <a:r>
              <a:rPr lang="en-US" altLang="ja-JP" sz="3600" dirty="0" smtClean="0">
                <a:solidFill>
                  <a:schemeClr val="tx1"/>
                </a:solidFill>
                <a:latin typeface="A-OTF 新ゴ Pr6N R"/>
                <a:ea typeface="A-OTF 新ゴ Pr6N R"/>
                <a:cs typeface="A-OTF 新ゴ Pr6N R"/>
              </a:rPr>
              <a:t>◆③</a:t>
            </a:r>
            <a:r>
              <a:rPr lang="ja-JP" altLang="en-US" sz="3600" dirty="0" smtClean="0">
                <a:solidFill>
                  <a:schemeClr val="tx1"/>
                </a:solidFill>
                <a:latin typeface="A-OTF 新ゴ Pr6N R"/>
                <a:ea typeface="A-OTF 新ゴ Pr6N R"/>
                <a:cs typeface="A-OTF 新ゴ Pr6N R"/>
              </a:rPr>
              <a:t>分析手法</a:t>
            </a:r>
            <a:r>
              <a:rPr lang="ja-JP" altLang="en-US" sz="2800" dirty="0" smtClean="0">
                <a:solidFill>
                  <a:schemeClr val="tx1"/>
                </a:solidFill>
                <a:latin typeface="A-OTF 新ゴ Pr6N R"/>
                <a:ea typeface="A-OTF 新ゴ Pr6N R"/>
                <a:cs typeface="A-OTF 新ゴ Pr6N R"/>
              </a:rPr>
              <a:t>：</a:t>
            </a:r>
            <a:r>
              <a:rPr lang="ja-JP" altLang="en-US" sz="3600" dirty="0" smtClean="0">
                <a:solidFill>
                  <a:schemeClr val="tx1"/>
                </a:solidFill>
                <a:latin typeface="A-OTF 新ゴ Pr6N R"/>
                <a:ea typeface="A-OTF 新ゴ Pr6N R"/>
                <a:cs typeface="A-OTF 新ゴ Pr6N R"/>
              </a:rPr>
              <a:t>説明変数について</a:t>
            </a:r>
            <a:endParaRPr lang="es-ES" altLang="ja-JP" sz="3600" dirty="0">
              <a:solidFill>
                <a:schemeClr val="tx1"/>
              </a:solidFill>
              <a:latin typeface="A-OTF 新ゴ Pr6N R"/>
              <a:ea typeface="A-OTF 新ゴ Pr6N R"/>
              <a:cs typeface="A-OTF 新ゴ Pr6N R"/>
            </a:endParaRPr>
          </a:p>
        </p:txBody>
      </p:sp>
      <p:sp>
        <p:nvSpPr>
          <p:cNvPr id="15" name="正方形/長方形 14"/>
          <p:cNvSpPr/>
          <p:nvPr/>
        </p:nvSpPr>
        <p:spPr>
          <a:xfrm>
            <a:off x="3992493" y="248414"/>
            <a:ext cx="5404043" cy="430887"/>
          </a:xfrm>
          <a:prstGeom prst="rect">
            <a:avLst/>
          </a:prstGeom>
        </p:spPr>
        <p:txBody>
          <a:bodyPr wrap="none">
            <a:spAutoFit/>
          </a:bodyPr>
          <a:lstStyle/>
          <a:p>
            <a:r>
              <a:rPr lang="ja-JP" altLang="en-US" sz="2200" dirty="0" smtClean="0">
                <a:latin typeface="A-OTF 新ゴ Pr6N R"/>
                <a:ea typeface="A-OTF 新ゴ Pr6N R"/>
                <a:cs typeface="A-OTF 新ゴ Pr6N R"/>
              </a:rPr>
              <a:t>メイン</a:t>
            </a:r>
            <a:r>
              <a:rPr lang="en-US" altLang="ja-JP" sz="2200" dirty="0" smtClean="0">
                <a:latin typeface="A-OTF 新ゴ Pr6N R"/>
                <a:ea typeface="A-OTF 新ゴ Pr6N R"/>
                <a:cs typeface="A-OTF 新ゴ Pr6N R"/>
              </a:rPr>
              <a:t>｢</a:t>
            </a:r>
            <a:r>
              <a:rPr lang="ja-JP" altLang="en-US" sz="2200" dirty="0" smtClean="0">
                <a:latin typeface="A-OTF 新ゴ Pr6N R"/>
                <a:ea typeface="A-OTF 新ゴ Pr6N R"/>
                <a:cs typeface="A-OTF 新ゴ Pr6N R"/>
              </a:rPr>
              <a:t>番組表</a:t>
            </a:r>
            <a:r>
              <a:rPr lang="ja-JP" altLang="en-US" sz="2200" dirty="0">
                <a:latin typeface="A-OTF 新ゴ Pr6N R"/>
                <a:ea typeface="A-OTF 新ゴ Pr6N R"/>
                <a:cs typeface="A-OTF 新ゴ Pr6N R"/>
              </a:rPr>
              <a:t>の自然言語処理と</a:t>
            </a:r>
            <a:r>
              <a:rPr lang="ja-JP" altLang="en-US" sz="2200" dirty="0" smtClean="0">
                <a:latin typeface="A-OTF 新ゴ Pr6N R"/>
                <a:ea typeface="A-OTF 新ゴ Pr6N R"/>
                <a:cs typeface="A-OTF 新ゴ Pr6N R"/>
              </a:rPr>
              <a:t>視聴率</a:t>
            </a:r>
            <a:r>
              <a:rPr lang="en-US" altLang="ja-JP" sz="2200" dirty="0" smtClean="0">
                <a:latin typeface="A-OTF 新ゴ Pr6N R"/>
                <a:ea typeface="A-OTF 新ゴ Pr6N R"/>
                <a:cs typeface="A-OTF 新ゴ Pr6N R"/>
              </a:rPr>
              <a:t>｣</a:t>
            </a:r>
            <a:endParaRPr lang="ja-JP" altLang="en-US" sz="2200" dirty="0">
              <a:latin typeface="A-OTF 新ゴ Pr6N R"/>
              <a:ea typeface="A-OTF 新ゴ Pr6N R"/>
              <a:cs typeface="A-OTF 新ゴ Pr6N R"/>
            </a:endParaRPr>
          </a:p>
        </p:txBody>
      </p:sp>
      <p:sp>
        <p:nvSpPr>
          <p:cNvPr id="17" name="テキスト ボックス 16"/>
          <p:cNvSpPr txBox="1"/>
          <p:nvPr/>
        </p:nvSpPr>
        <p:spPr>
          <a:xfrm>
            <a:off x="1115616" y="3610615"/>
            <a:ext cx="6696744" cy="1546577"/>
          </a:xfrm>
          <a:prstGeom prst="rect">
            <a:avLst/>
          </a:prstGeom>
          <a:noFill/>
        </p:spPr>
        <p:txBody>
          <a:bodyPr wrap="square" rtlCol="0">
            <a:spAutoFit/>
          </a:bodyPr>
          <a:lstStyle/>
          <a:p>
            <a:pPr lvl="0">
              <a:spcBef>
                <a:spcPts val="0"/>
              </a:spcBef>
              <a:spcAft>
                <a:spcPts val="0"/>
              </a:spcAft>
              <a:buClr>
                <a:srgbClr val="000000"/>
              </a:buClr>
              <a:buSzPts val="1400"/>
            </a:pPr>
            <a:r>
              <a:rPr lang="ja-JP" altLang="en-US" sz="1050" dirty="0" smtClean="0">
                <a:latin typeface="A-OTF 新ゴ Pr6N R"/>
                <a:ea typeface="A-OTF 新ゴ Pr6N R"/>
                <a:cs typeface="A-OTF 新ゴ Pr6N R"/>
              </a:rPr>
              <a:t>恋愛ドラマ</a:t>
            </a:r>
            <a:r>
              <a:rPr lang="en-US" altLang="ja-JP" sz="1050" dirty="0" smtClean="0">
                <a:latin typeface="A-OTF 新ゴ Pr6N R"/>
                <a:ea typeface="A-OTF 新ゴ Pr6N R"/>
                <a:cs typeface="A-OTF 新ゴ Pr6N R"/>
              </a:rPr>
              <a:t>A(</a:t>
            </a:r>
            <a:r>
              <a:rPr lang="ja-JP" altLang="en-US" sz="1050" dirty="0" smtClean="0">
                <a:latin typeface="A-OTF 新ゴ Pr6N R"/>
                <a:ea typeface="A-OTF 新ゴ Pr6N R"/>
                <a:cs typeface="A-OTF 新ゴ Pr6N R"/>
              </a:rPr>
              <a:t>序盤</a:t>
            </a:r>
            <a:r>
              <a:rPr lang="en-US" altLang="ja-JP" sz="1050" dirty="0" smtClean="0">
                <a:latin typeface="A-OTF 新ゴ Pr6N R"/>
                <a:ea typeface="A-OTF 新ゴ Pr6N R"/>
                <a:cs typeface="A-OTF 新ゴ Pr6N R"/>
              </a:rPr>
              <a:t>)</a:t>
            </a:r>
          </a:p>
          <a:p>
            <a:pPr>
              <a:spcBef>
                <a:spcPts val="0"/>
              </a:spcBef>
              <a:spcAft>
                <a:spcPts val="0"/>
              </a:spcAft>
              <a:buClr>
                <a:srgbClr val="000000"/>
              </a:buClr>
              <a:buSzPts val="1400"/>
            </a:pPr>
            <a:r>
              <a:rPr lang="ja-JP" altLang="en-US" sz="1050" dirty="0">
                <a:latin typeface="A-OTF 新ゴ Pr6N R"/>
                <a:ea typeface="A-OTF 新ゴ Pr6N R"/>
                <a:cs typeface="A-OTF 新ゴ Pr6N R"/>
              </a:rPr>
              <a:t>恋愛</a:t>
            </a:r>
            <a:r>
              <a:rPr lang="ja-JP" altLang="en-US" sz="1050" dirty="0" smtClean="0">
                <a:latin typeface="A-OTF 新ゴ Pr6N R"/>
                <a:ea typeface="A-OTF 新ゴ Pr6N R"/>
                <a:cs typeface="A-OTF 新ゴ Pr6N R"/>
              </a:rPr>
              <a:t>ドラマ</a:t>
            </a:r>
            <a:r>
              <a:rPr lang="en-US" altLang="ja-JP" sz="1050" dirty="0">
                <a:latin typeface="A-OTF 新ゴ Pr6N R"/>
                <a:ea typeface="A-OTF 新ゴ Pr6N R"/>
                <a:cs typeface="A-OTF 新ゴ Pr6N R"/>
              </a:rPr>
              <a:t>A</a:t>
            </a:r>
            <a:r>
              <a:rPr lang="en-US" altLang="ja-JP" sz="1050" dirty="0" smtClean="0">
                <a:latin typeface="A-OTF 新ゴ Pr6N R"/>
                <a:ea typeface="A-OTF 新ゴ Pr6N R"/>
                <a:cs typeface="A-OTF 新ゴ Pr6N R"/>
              </a:rPr>
              <a:t>(</a:t>
            </a:r>
            <a:r>
              <a:rPr lang="ja-JP" altLang="en-US" sz="1050" dirty="0" smtClean="0">
                <a:latin typeface="A-OTF 新ゴ Pr6N R"/>
                <a:ea typeface="A-OTF 新ゴ Pr6N R"/>
                <a:cs typeface="A-OTF 新ゴ Pr6N R"/>
              </a:rPr>
              <a:t>中盤</a:t>
            </a:r>
            <a:r>
              <a:rPr lang="en-US" altLang="ja-JP" sz="1050" dirty="0" smtClean="0">
                <a:latin typeface="A-OTF 新ゴ Pr6N R"/>
                <a:ea typeface="A-OTF 新ゴ Pr6N R"/>
                <a:cs typeface="A-OTF 新ゴ Pr6N R"/>
              </a:rPr>
              <a:t>)</a:t>
            </a:r>
            <a:endParaRPr lang="en-US" altLang="ja-JP" sz="1050" dirty="0">
              <a:latin typeface="A-OTF 新ゴ Pr6N R"/>
              <a:ea typeface="A-OTF 新ゴ Pr6N R"/>
              <a:cs typeface="A-OTF 新ゴ Pr6N R"/>
            </a:endParaRPr>
          </a:p>
          <a:p>
            <a:pPr>
              <a:spcBef>
                <a:spcPts val="0"/>
              </a:spcBef>
              <a:spcAft>
                <a:spcPts val="0"/>
              </a:spcAft>
              <a:buClr>
                <a:srgbClr val="000000"/>
              </a:buClr>
              <a:buSzPts val="1400"/>
            </a:pPr>
            <a:r>
              <a:rPr lang="ja-JP" altLang="en-US" sz="1050" dirty="0">
                <a:latin typeface="A-OTF 新ゴ Pr6N R"/>
                <a:ea typeface="A-OTF 新ゴ Pr6N R"/>
                <a:cs typeface="A-OTF 新ゴ Pr6N R"/>
              </a:rPr>
              <a:t>恋愛</a:t>
            </a:r>
            <a:r>
              <a:rPr lang="ja-JP" altLang="en-US" sz="1050" dirty="0" smtClean="0">
                <a:latin typeface="A-OTF 新ゴ Pr6N R"/>
                <a:ea typeface="A-OTF 新ゴ Pr6N R"/>
                <a:cs typeface="A-OTF 新ゴ Pr6N R"/>
              </a:rPr>
              <a:t>ドラマ</a:t>
            </a:r>
            <a:r>
              <a:rPr lang="en-US" altLang="ja-JP" sz="1050" dirty="0">
                <a:latin typeface="A-OTF 新ゴ Pr6N R"/>
                <a:ea typeface="A-OTF 新ゴ Pr6N R"/>
                <a:cs typeface="A-OTF 新ゴ Pr6N R"/>
              </a:rPr>
              <a:t>A</a:t>
            </a:r>
            <a:r>
              <a:rPr lang="en-US" altLang="ja-JP" sz="1050" dirty="0" smtClean="0">
                <a:latin typeface="A-OTF 新ゴ Pr6N R"/>
                <a:ea typeface="A-OTF 新ゴ Pr6N R"/>
                <a:cs typeface="A-OTF 新ゴ Pr6N R"/>
              </a:rPr>
              <a:t>(</a:t>
            </a:r>
            <a:r>
              <a:rPr lang="ja-JP" altLang="en-US" sz="1050" dirty="0" smtClean="0">
                <a:latin typeface="A-OTF 新ゴ Pr6N R"/>
                <a:ea typeface="A-OTF 新ゴ Pr6N R"/>
                <a:cs typeface="A-OTF 新ゴ Pr6N R"/>
              </a:rPr>
              <a:t>終盤</a:t>
            </a:r>
            <a:r>
              <a:rPr lang="en-US" altLang="ja-JP" sz="1050" dirty="0" smtClean="0">
                <a:latin typeface="A-OTF 新ゴ Pr6N R"/>
                <a:ea typeface="A-OTF 新ゴ Pr6N R"/>
                <a:cs typeface="A-OTF 新ゴ Pr6N R"/>
              </a:rPr>
              <a:t>)</a:t>
            </a:r>
            <a:endParaRPr lang="en-US" altLang="ja-JP" sz="1050" dirty="0">
              <a:latin typeface="A-OTF 新ゴ Pr6N R"/>
              <a:ea typeface="A-OTF 新ゴ Pr6N R"/>
              <a:cs typeface="A-OTF 新ゴ Pr6N R"/>
            </a:endParaRPr>
          </a:p>
          <a:p>
            <a:pPr lvl="0">
              <a:spcBef>
                <a:spcPts val="0"/>
              </a:spcBef>
              <a:spcAft>
                <a:spcPts val="0"/>
              </a:spcAft>
              <a:buClr>
                <a:srgbClr val="000000"/>
              </a:buClr>
              <a:buSzPts val="1400"/>
            </a:pPr>
            <a:r>
              <a:rPr lang="ja-JP" altLang="en-US" sz="1050" dirty="0">
                <a:latin typeface="A-OTF 新ゴ Pr6N R"/>
                <a:ea typeface="A-OTF 新ゴ Pr6N R"/>
                <a:cs typeface="A-OTF 新ゴ Pr6N R"/>
              </a:rPr>
              <a:t>恋愛</a:t>
            </a:r>
            <a:r>
              <a:rPr lang="ja-JP" altLang="en-US" sz="1050" dirty="0" smtClean="0">
                <a:latin typeface="A-OTF 新ゴ Pr6N R"/>
                <a:ea typeface="A-OTF 新ゴ Pr6N R"/>
                <a:cs typeface="A-OTF 新ゴ Pr6N R"/>
              </a:rPr>
              <a:t>ドラマ</a:t>
            </a:r>
            <a:r>
              <a:rPr lang="en-US" altLang="ja-JP" sz="1050" dirty="0" smtClean="0">
                <a:latin typeface="A-OTF 新ゴ Pr6N R"/>
                <a:ea typeface="A-OTF 新ゴ Pr6N R"/>
                <a:cs typeface="A-OTF 新ゴ Pr6N R"/>
              </a:rPr>
              <a:t>B(</a:t>
            </a:r>
            <a:r>
              <a:rPr lang="ja-JP" altLang="en-US" sz="1050" dirty="0">
                <a:latin typeface="A-OTF 新ゴ Pr6N R"/>
                <a:ea typeface="A-OTF 新ゴ Pr6N R"/>
                <a:cs typeface="A-OTF 新ゴ Pr6N R"/>
              </a:rPr>
              <a:t>序盤</a:t>
            </a:r>
            <a:r>
              <a:rPr lang="en-US" altLang="ja-JP" sz="1050" dirty="0">
                <a:latin typeface="A-OTF 新ゴ Pr6N R"/>
                <a:ea typeface="A-OTF 新ゴ Pr6N R"/>
                <a:cs typeface="A-OTF 新ゴ Pr6N R"/>
              </a:rPr>
              <a:t>)</a:t>
            </a:r>
          </a:p>
          <a:p>
            <a:pPr>
              <a:spcBef>
                <a:spcPts val="0"/>
              </a:spcBef>
              <a:spcAft>
                <a:spcPts val="0"/>
              </a:spcAft>
              <a:buClr>
                <a:srgbClr val="000000"/>
              </a:buClr>
              <a:buSzPts val="1400"/>
            </a:pPr>
            <a:r>
              <a:rPr lang="ja-JP" altLang="en-US" sz="1050" dirty="0">
                <a:latin typeface="A-OTF 新ゴ Pr6N R"/>
                <a:ea typeface="A-OTF 新ゴ Pr6N R"/>
                <a:cs typeface="A-OTF 新ゴ Pr6N R"/>
              </a:rPr>
              <a:t>恋愛</a:t>
            </a:r>
            <a:r>
              <a:rPr lang="ja-JP" altLang="en-US" sz="1050" dirty="0" smtClean="0">
                <a:latin typeface="A-OTF 新ゴ Pr6N R"/>
                <a:ea typeface="A-OTF 新ゴ Pr6N R"/>
                <a:cs typeface="A-OTF 新ゴ Pr6N R"/>
              </a:rPr>
              <a:t>ドラマ</a:t>
            </a:r>
            <a:r>
              <a:rPr lang="en-US" altLang="ja-JP" sz="1050" dirty="0" smtClean="0">
                <a:latin typeface="A-OTF 新ゴ Pr6N R"/>
                <a:ea typeface="A-OTF 新ゴ Pr6N R"/>
                <a:cs typeface="A-OTF 新ゴ Pr6N R"/>
              </a:rPr>
              <a:t>B(</a:t>
            </a:r>
            <a:r>
              <a:rPr lang="ja-JP" altLang="en-US" sz="1050" dirty="0">
                <a:latin typeface="A-OTF 新ゴ Pr6N R"/>
                <a:ea typeface="A-OTF 新ゴ Pr6N R"/>
                <a:cs typeface="A-OTF 新ゴ Pr6N R"/>
              </a:rPr>
              <a:t>中盤</a:t>
            </a:r>
            <a:r>
              <a:rPr lang="en-US" altLang="ja-JP" sz="1050" dirty="0">
                <a:latin typeface="A-OTF 新ゴ Pr6N R"/>
                <a:ea typeface="A-OTF 新ゴ Pr6N R"/>
                <a:cs typeface="A-OTF 新ゴ Pr6N R"/>
              </a:rPr>
              <a:t>)</a:t>
            </a:r>
          </a:p>
          <a:p>
            <a:pPr>
              <a:spcBef>
                <a:spcPts val="0"/>
              </a:spcBef>
              <a:spcAft>
                <a:spcPts val="0"/>
              </a:spcAft>
              <a:buClr>
                <a:srgbClr val="000000"/>
              </a:buClr>
              <a:buSzPts val="1400"/>
            </a:pPr>
            <a:r>
              <a:rPr lang="ja-JP" altLang="en-US" sz="1050" dirty="0">
                <a:latin typeface="A-OTF 新ゴ Pr6N R"/>
                <a:ea typeface="A-OTF 新ゴ Pr6N R"/>
                <a:cs typeface="A-OTF 新ゴ Pr6N R"/>
              </a:rPr>
              <a:t>恋愛</a:t>
            </a:r>
            <a:r>
              <a:rPr lang="ja-JP" altLang="en-US" sz="1050" dirty="0" smtClean="0">
                <a:latin typeface="A-OTF 新ゴ Pr6N R"/>
                <a:ea typeface="A-OTF 新ゴ Pr6N R"/>
                <a:cs typeface="A-OTF 新ゴ Pr6N R"/>
              </a:rPr>
              <a:t>ドラマ</a:t>
            </a:r>
            <a:r>
              <a:rPr lang="en-US" altLang="ja-JP" sz="1050" dirty="0">
                <a:latin typeface="A-OTF 新ゴ Pr6N R"/>
                <a:ea typeface="A-OTF 新ゴ Pr6N R"/>
                <a:cs typeface="A-OTF 新ゴ Pr6N R"/>
              </a:rPr>
              <a:t>B</a:t>
            </a:r>
            <a:r>
              <a:rPr lang="en-US" altLang="ja-JP" sz="1050" dirty="0" smtClean="0">
                <a:latin typeface="A-OTF 新ゴ Pr6N R"/>
                <a:ea typeface="A-OTF 新ゴ Pr6N R"/>
                <a:cs typeface="A-OTF 新ゴ Pr6N R"/>
              </a:rPr>
              <a:t>(</a:t>
            </a:r>
            <a:r>
              <a:rPr lang="ja-JP" altLang="en-US" sz="1050" dirty="0" smtClean="0">
                <a:latin typeface="A-OTF 新ゴ Pr6N R"/>
                <a:ea typeface="A-OTF 新ゴ Pr6N R"/>
                <a:cs typeface="A-OTF 新ゴ Pr6N R"/>
              </a:rPr>
              <a:t>終盤</a:t>
            </a:r>
            <a:r>
              <a:rPr lang="en-US" altLang="ja-JP" sz="1050" dirty="0" smtClean="0">
                <a:latin typeface="A-OTF 新ゴ Pr6N R"/>
                <a:ea typeface="A-OTF 新ゴ Pr6N R"/>
                <a:cs typeface="A-OTF 新ゴ Pr6N R"/>
              </a:rPr>
              <a:t>)</a:t>
            </a:r>
          </a:p>
          <a:p>
            <a:pPr lvl="0">
              <a:spcBef>
                <a:spcPts val="0"/>
              </a:spcBef>
              <a:spcAft>
                <a:spcPts val="0"/>
              </a:spcAft>
              <a:buClr>
                <a:srgbClr val="000000"/>
              </a:buClr>
              <a:buSzPts val="1400"/>
            </a:pPr>
            <a:r>
              <a:rPr lang="ja-JP" altLang="en-US" sz="1050" dirty="0">
                <a:latin typeface="A-OTF 新ゴ Pr6N R"/>
                <a:ea typeface="A-OTF 新ゴ Pr6N R"/>
                <a:cs typeface="A-OTF 新ゴ Pr6N R"/>
              </a:rPr>
              <a:t>恋愛</a:t>
            </a:r>
            <a:r>
              <a:rPr lang="ja-JP" altLang="en-US" sz="1050" dirty="0" smtClean="0">
                <a:latin typeface="A-OTF 新ゴ Pr6N R"/>
                <a:ea typeface="A-OTF 新ゴ Pr6N R"/>
                <a:cs typeface="A-OTF 新ゴ Pr6N R"/>
              </a:rPr>
              <a:t>ドラマ</a:t>
            </a:r>
            <a:r>
              <a:rPr lang="en-US" altLang="ja-JP" sz="1050" dirty="0" smtClean="0">
                <a:latin typeface="A-OTF 新ゴ Pr6N R"/>
                <a:ea typeface="A-OTF 新ゴ Pr6N R"/>
                <a:cs typeface="A-OTF 新ゴ Pr6N R"/>
              </a:rPr>
              <a:t>C(</a:t>
            </a:r>
            <a:r>
              <a:rPr lang="ja-JP" altLang="en-US" sz="1050" dirty="0">
                <a:latin typeface="A-OTF 新ゴ Pr6N R"/>
                <a:ea typeface="A-OTF 新ゴ Pr6N R"/>
                <a:cs typeface="A-OTF 新ゴ Pr6N R"/>
              </a:rPr>
              <a:t>序盤</a:t>
            </a:r>
            <a:r>
              <a:rPr lang="en-US" altLang="ja-JP" sz="1050" dirty="0">
                <a:latin typeface="A-OTF 新ゴ Pr6N R"/>
                <a:ea typeface="A-OTF 新ゴ Pr6N R"/>
                <a:cs typeface="A-OTF 新ゴ Pr6N R"/>
              </a:rPr>
              <a:t>)</a:t>
            </a:r>
          </a:p>
          <a:p>
            <a:pPr>
              <a:spcBef>
                <a:spcPts val="0"/>
              </a:spcBef>
              <a:spcAft>
                <a:spcPts val="0"/>
              </a:spcAft>
              <a:buClr>
                <a:srgbClr val="000000"/>
              </a:buClr>
              <a:buSzPts val="1400"/>
            </a:pPr>
            <a:r>
              <a:rPr lang="ja-JP" altLang="en-US" sz="1050" dirty="0">
                <a:latin typeface="A-OTF 新ゴ Pr6N R"/>
                <a:ea typeface="A-OTF 新ゴ Pr6N R"/>
                <a:cs typeface="A-OTF 新ゴ Pr6N R"/>
              </a:rPr>
              <a:t>恋愛</a:t>
            </a:r>
            <a:r>
              <a:rPr lang="ja-JP" altLang="en-US" sz="1050" dirty="0" smtClean="0">
                <a:latin typeface="A-OTF 新ゴ Pr6N R"/>
                <a:ea typeface="A-OTF 新ゴ Pr6N R"/>
                <a:cs typeface="A-OTF 新ゴ Pr6N R"/>
              </a:rPr>
              <a:t>ドラマ</a:t>
            </a:r>
            <a:r>
              <a:rPr lang="en-US" altLang="ja-JP" sz="1050" dirty="0" smtClean="0">
                <a:latin typeface="A-OTF 新ゴ Pr6N R"/>
                <a:ea typeface="A-OTF 新ゴ Pr6N R"/>
                <a:cs typeface="A-OTF 新ゴ Pr6N R"/>
              </a:rPr>
              <a:t>C(</a:t>
            </a:r>
            <a:r>
              <a:rPr lang="ja-JP" altLang="en-US" sz="1050" dirty="0">
                <a:latin typeface="A-OTF 新ゴ Pr6N R"/>
                <a:ea typeface="A-OTF 新ゴ Pr6N R"/>
                <a:cs typeface="A-OTF 新ゴ Pr6N R"/>
              </a:rPr>
              <a:t>中盤</a:t>
            </a:r>
            <a:r>
              <a:rPr lang="en-US" altLang="ja-JP" sz="1050" dirty="0">
                <a:latin typeface="A-OTF 新ゴ Pr6N R"/>
                <a:ea typeface="A-OTF 新ゴ Pr6N R"/>
                <a:cs typeface="A-OTF 新ゴ Pr6N R"/>
              </a:rPr>
              <a:t>)</a:t>
            </a:r>
          </a:p>
          <a:p>
            <a:pPr>
              <a:spcBef>
                <a:spcPts val="0"/>
              </a:spcBef>
              <a:spcAft>
                <a:spcPts val="0"/>
              </a:spcAft>
              <a:buClr>
                <a:srgbClr val="000000"/>
              </a:buClr>
              <a:buSzPts val="1400"/>
            </a:pPr>
            <a:r>
              <a:rPr lang="ja-JP" altLang="en-US" sz="1050" dirty="0">
                <a:latin typeface="A-OTF 新ゴ Pr6N R"/>
                <a:ea typeface="A-OTF 新ゴ Pr6N R"/>
                <a:cs typeface="A-OTF 新ゴ Pr6N R"/>
              </a:rPr>
              <a:t>恋愛</a:t>
            </a:r>
            <a:r>
              <a:rPr lang="ja-JP" altLang="en-US" sz="1050" dirty="0" smtClean="0">
                <a:latin typeface="A-OTF 新ゴ Pr6N R"/>
                <a:ea typeface="A-OTF 新ゴ Pr6N R"/>
                <a:cs typeface="A-OTF 新ゴ Pr6N R"/>
              </a:rPr>
              <a:t>ドラマ</a:t>
            </a:r>
            <a:r>
              <a:rPr lang="en-US" altLang="ja-JP" sz="1050" dirty="0" smtClean="0">
                <a:latin typeface="A-OTF 新ゴ Pr6N R"/>
                <a:ea typeface="A-OTF 新ゴ Pr6N R"/>
                <a:cs typeface="A-OTF 新ゴ Pr6N R"/>
              </a:rPr>
              <a:t>C(</a:t>
            </a:r>
            <a:r>
              <a:rPr lang="ja-JP" altLang="en-US" sz="1050" dirty="0">
                <a:latin typeface="A-OTF 新ゴ Pr6N R"/>
                <a:ea typeface="A-OTF 新ゴ Pr6N R"/>
                <a:cs typeface="A-OTF 新ゴ Pr6N R"/>
              </a:rPr>
              <a:t>終盤</a:t>
            </a:r>
            <a:r>
              <a:rPr lang="en-US" altLang="ja-JP" sz="1050" dirty="0" smtClean="0">
                <a:latin typeface="A-OTF 新ゴ Pr6N R"/>
                <a:ea typeface="A-OTF 新ゴ Pr6N R"/>
                <a:cs typeface="A-OTF 新ゴ Pr6N R"/>
              </a:rPr>
              <a:t>)</a:t>
            </a:r>
            <a:endParaRPr lang="en-US" altLang="ja-JP" sz="1050" dirty="0">
              <a:latin typeface="A-OTF 新ゴ Pr6N R"/>
              <a:ea typeface="A-OTF 新ゴ Pr6N R"/>
              <a:cs typeface="A-OTF 新ゴ Pr6N R"/>
            </a:endParaRPr>
          </a:p>
        </p:txBody>
      </p:sp>
      <p:sp>
        <p:nvSpPr>
          <p:cNvPr id="32" name="角丸四角形 31"/>
          <p:cNvSpPr/>
          <p:nvPr/>
        </p:nvSpPr>
        <p:spPr bwMode="auto">
          <a:xfrm>
            <a:off x="683568" y="1341656"/>
            <a:ext cx="7920880" cy="2159352"/>
          </a:xfrm>
          <a:prstGeom prst="roundRect">
            <a:avLst>
              <a:gd name="adj" fmla="val 8900"/>
            </a:avLst>
          </a:prstGeom>
          <a:solidFill>
            <a:srgbClr val="FFFFFF"/>
          </a:solidFill>
          <a:ln w="19050" cap="flat" cmpd="sng" algn="ctr">
            <a:solidFill>
              <a:schemeClr val="accent6">
                <a:lumMod val="60000"/>
                <a:lumOff val="40000"/>
              </a:schemeClr>
            </a:solidFill>
            <a:prstDash val="solid"/>
            <a:round/>
            <a:headEnd type="none" w="med" len="med"/>
            <a:tailEnd type="none" w="med" len="med"/>
          </a:ln>
          <a:effectLst>
            <a:glow rad="228600">
              <a:schemeClr val="accent1">
                <a:satMod val="175000"/>
                <a:alpha val="40000"/>
              </a:schemeClr>
            </a:glow>
          </a:effectLst>
          <a:extLst/>
        </p:spPr>
        <p:txBody>
          <a:bodyPr vert="horz" wrap="square" lIns="91440" tIns="45720" rIns="91440" bIns="45720" numCol="1" rtlCol="0" anchor="t" anchorCtr="0" compatLnSpc="1">
            <a:prstTxWarp prst="textNoShape">
              <a:avLst/>
            </a:prstTxWarp>
          </a:bodyPr>
          <a:lstStyle/>
          <a:p>
            <a:r>
              <a:rPr lang="ja-JP" altLang="en-US" sz="1600" dirty="0" smtClean="0">
                <a:latin typeface="A-OTF 新ゴ Pr6N R"/>
                <a:ea typeface="A-OTF 新ゴ Pr6N R"/>
                <a:cs typeface="A-OTF 新ゴ Pr6N R"/>
              </a:rPr>
              <a:t>説明変数の最適なエンジニアリングを実施</a:t>
            </a:r>
            <a:endParaRPr lang="en-US" altLang="ja-JP" sz="1600" dirty="0" smtClean="0">
              <a:latin typeface="A-OTF 新ゴ Pr6N R"/>
              <a:ea typeface="A-OTF 新ゴ Pr6N R"/>
              <a:cs typeface="A-OTF 新ゴ Pr6N R"/>
            </a:endParaRPr>
          </a:p>
          <a:p>
            <a:r>
              <a:rPr lang="ja-JP" altLang="ja-JP" sz="1600" dirty="0">
                <a:latin typeface="A-OTF 新ゴ Pr6N R"/>
                <a:ea typeface="A-OTF 新ゴ Pr6N R"/>
                <a:cs typeface="A-OTF 新ゴ Pr6N R"/>
              </a:rPr>
              <a:t>　</a:t>
            </a:r>
            <a:endParaRPr lang="en-US" altLang="ja-JP" sz="1600" dirty="0" smtClean="0">
              <a:latin typeface="A-OTF 新ゴ Pr6N R"/>
              <a:ea typeface="A-OTF 新ゴ Pr6N R"/>
              <a:cs typeface="A-OTF 新ゴ Pr6N R"/>
            </a:endParaRPr>
          </a:p>
          <a:p>
            <a:r>
              <a:rPr lang="ja-JP" altLang="en-US" sz="1600" dirty="0" smtClean="0">
                <a:latin typeface="A-OTF 新ゴ Pr6N R"/>
                <a:ea typeface="A-OTF 新ゴ Pr6N R"/>
                <a:cs typeface="A-OTF 新ゴ Pr6N R"/>
              </a:rPr>
              <a:t>・ドラマカテゴリーによって、最低限最適な脚本は異なると仮定</a:t>
            </a:r>
            <a:endParaRPr lang="en-US" altLang="ja-JP" sz="1600" dirty="0" smtClean="0">
              <a:latin typeface="A-OTF 新ゴ Pr6N R"/>
              <a:ea typeface="A-OTF 新ゴ Pr6N R"/>
              <a:cs typeface="A-OTF 新ゴ Pr6N R"/>
            </a:endParaRPr>
          </a:p>
          <a:p>
            <a:r>
              <a:rPr lang="ja-JP" altLang="ja-JP" sz="1600" dirty="0">
                <a:latin typeface="A-OTF 新ゴ Pr6N R"/>
                <a:ea typeface="A-OTF 新ゴ Pr6N R"/>
                <a:cs typeface="A-OTF 新ゴ Pr6N R"/>
              </a:rPr>
              <a:t>　</a:t>
            </a:r>
            <a:r>
              <a:rPr lang="ja-JP" altLang="en-US" sz="1600" dirty="0" smtClean="0">
                <a:latin typeface="A-OTF 新ゴ Pr6N R"/>
                <a:ea typeface="A-OTF 新ゴ Pr6N R"/>
                <a:cs typeface="A-OTF 新ゴ Pr6N R"/>
              </a:rPr>
              <a:t>恋愛ドラマ、刑事</a:t>
            </a:r>
            <a:r>
              <a:rPr lang="ja-JP" altLang="ja-JP" sz="1600" dirty="0">
                <a:latin typeface="A-OTF 新ゴ Pr6N R"/>
                <a:ea typeface="A-OTF 新ゴ Pr6N R"/>
                <a:cs typeface="A-OTF 新ゴ Pr6N R"/>
              </a:rPr>
              <a:t>/</a:t>
            </a:r>
            <a:r>
              <a:rPr lang="ja-JP" altLang="en-US" sz="1600" dirty="0" smtClean="0">
                <a:latin typeface="A-OTF 新ゴ Pr6N R"/>
                <a:ea typeface="A-OTF 新ゴ Pr6N R"/>
                <a:cs typeface="A-OTF 新ゴ Pr6N R"/>
              </a:rPr>
              <a:t>事件ドラマの２大カテゴリーとその他で分割</a:t>
            </a:r>
            <a:endParaRPr lang="en-US" altLang="ja-JP" sz="1600" dirty="0" smtClean="0">
              <a:latin typeface="A-OTF 新ゴ Pr6N R"/>
              <a:ea typeface="A-OTF 新ゴ Pr6N R"/>
              <a:cs typeface="A-OTF 新ゴ Pr6N R"/>
            </a:endParaRPr>
          </a:p>
          <a:p>
            <a:r>
              <a:rPr lang="ja-JP" altLang="en-US" sz="1600" dirty="0" smtClean="0">
                <a:latin typeface="A-OTF 新ゴ Pr6N R"/>
                <a:ea typeface="A-OTF 新ゴ Pr6N R"/>
                <a:cs typeface="A-OTF 新ゴ Pr6N R"/>
              </a:rPr>
              <a:t>・</a:t>
            </a:r>
            <a:r>
              <a:rPr lang="en-US" altLang="ja-JP" sz="1600" dirty="0" smtClean="0">
                <a:latin typeface="A-OTF 新ゴ Pr6N R"/>
                <a:ea typeface="A-OTF 新ゴ Pr6N R"/>
                <a:cs typeface="A-OTF 新ゴ Pr6N R"/>
              </a:rPr>
              <a:t>EPG</a:t>
            </a:r>
            <a:r>
              <a:rPr lang="ja-JP" altLang="en-US" sz="1600" dirty="0" smtClean="0">
                <a:latin typeface="A-OTF 新ゴ Pr6N R"/>
                <a:ea typeface="A-OTF 新ゴ Pr6N R"/>
                <a:cs typeface="A-OTF 新ゴ Pr6N R"/>
              </a:rPr>
              <a:t>の時系列性に注意し、ドラマごとに序盤、中盤、終盤３分割</a:t>
            </a:r>
            <a:endParaRPr lang="en-US" altLang="ja-JP" sz="1600" dirty="0" smtClean="0">
              <a:latin typeface="A-OTF 新ゴ Pr6N R"/>
              <a:ea typeface="A-OTF 新ゴ Pr6N R"/>
              <a:cs typeface="A-OTF 新ゴ Pr6N R"/>
            </a:endParaRPr>
          </a:p>
          <a:p>
            <a:r>
              <a:rPr lang="ja-JP" altLang="en-US" sz="1600" dirty="0" smtClean="0">
                <a:latin typeface="A-OTF 新ゴ Pr6N R"/>
                <a:ea typeface="A-OTF 新ゴ Pr6N R"/>
                <a:cs typeface="A-OTF 新ゴ Pr6N R"/>
              </a:rPr>
              <a:t>・分割した</a:t>
            </a:r>
            <a:r>
              <a:rPr lang="ja-JP" altLang="en-US" sz="1600" dirty="0"/>
              <a:t>ドラマ</a:t>
            </a:r>
            <a:r>
              <a:rPr lang="mr-IN" altLang="ja-JP" sz="1600" dirty="0"/>
              <a:t>A(</a:t>
            </a:r>
            <a:r>
              <a:rPr lang="ja-JP" altLang="en-US" sz="1600" dirty="0"/>
              <a:t>序盤</a:t>
            </a:r>
            <a:r>
              <a:rPr lang="mr-IN" altLang="ja-JP" sz="1600" dirty="0" smtClean="0"/>
              <a:t>)</a:t>
            </a:r>
            <a:r>
              <a:rPr lang="ja-JP" altLang="en-US" sz="1600" dirty="0" smtClean="0"/>
              <a:t>、</a:t>
            </a:r>
            <a:r>
              <a:rPr lang="ja-JP" altLang="en-US" sz="1600" dirty="0"/>
              <a:t>ドラマ</a:t>
            </a:r>
            <a:r>
              <a:rPr lang="mr-IN" altLang="ja-JP" sz="1600" dirty="0"/>
              <a:t>C(</a:t>
            </a:r>
            <a:r>
              <a:rPr lang="ja-JP" altLang="en-US" sz="1600" dirty="0"/>
              <a:t>中盤</a:t>
            </a:r>
            <a:r>
              <a:rPr lang="mr-IN" altLang="ja-JP" sz="1600" dirty="0" smtClean="0"/>
              <a:t>)</a:t>
            </a:r>
            <a:r>
              <a:rPr lang="ja-JP" altLang="en-US" sz="1600" dirty="0" smtClean="0"/>
              <a:t>ごとに、</a:t>
            </a:r>
            <a:r>
              <a:rPr lang="en-US" altLang="ja-JP" sz="1600" dirty="0" err="1" smtClean="0"/>
              <a:t>BoW</a:t>
            </a:r>
            <a:r>
              <a:rPr lang="ja-JP" altLang="en-US" sz="1600" dirty="0" smtClean="0"/>
              <a:t>を形成</a:t>
            </a:r>
            <a:endParaRPr lang="mr-IN" altLang="ja-JP" sz="1600" dirty="0"/>
          </a:p>
          <a:p>
            <a:r>
              <a:rPr lang="ja-JP" altLang="en-US" sz="1600" dirty="0" smtClean="0">
                <a:latin typeface="A-OTF 新ゴ Pr6N R"/>
                <a:ea typeface="A-OTF 新ゴ Pr6N R"/>
                <a:cs typeface="A-OTF 新ゴ Pr6N R"/>
              </a:rPr>
              <a:t>・この後、</a:t>
            </a:r>
            <a:r>
              <a:rPr lang="en-US" altLang="ja-JP" sz="1600" dirty="0" err="1" smtClean="0">
                <a:latin typeface="A-OTF 新ゴ Pr6N R"/>
                <a:ea typeface="A-OTF 新ゴ Pr6N R"/>
                <a:cs typeface="A-OTF 新ゴ Pr6N R"/>
              </a:rPr>
              <a:t>losso</a:t>
            </a:r>
            <a:r>
              <a:rPr lang="ja-JP" altLang="en-US" sz="1600" dirty="0" smtClean="0">
                <a:latin typeface="A-OTF 新ゴ Pr6N R"/>
                <a:ea typeface="A-OTF 新ゴ Pr6N R"/>
                <a:cs typeface="A-OTF 新ゴ Pr6N R"/>
              </a:rPr>
              <a:t>回帰にかけるにあたり、登場数の少ない単語はインサイトの</a:t>
            </a:r>
            <a:endParaRPr lang="en-US" altLang="ja-JP" sz="1600" dirty="0" smtClean="0">
              <a:latin typeface="A-OTF 新ゴ Pr6N R"/>
              <a:ea typeface="A-OTF 新ゴ Pr6N R"/>
              <a:cs typeface="A-OTF 新ゴ Pr6N R"/>
            </a:endParaRPr>
          </a:p>
          <a:p>
            <a:r>
              <a:rPr lang="ja-JP" altLang="ja-JP" sz="1600" dirty="0">
                <a:latin typeface="A-OTF 新ゴ Pr6N R"/>
                <a:ea typeface="A-OTF 新ゴ Pr6N R"/>
                <a:cs typeface="A-OTF 新ゴ Pr6N R"/>
              </a:rPr>
              <a:t>　</a:t>
            </a:r>
            <a:r>
              <a:rPr lang="ja-JP" altLang="en-US" sz="1600" dirty="0" smtClean="0">
                <a:latin typeface="A-OTF 新ゴ Pr6N R"/>
                <a:ea typeface="A-OTF 新ゴ Pr6N R"/>
                <a:cs typeface="A-OTF 新ゴ Pr6N R"/>
              </a:rPr>
              <a:t>普遍性に欠けるため削除</a:t>
            </a:r>
            <a:endParaRPr lang="en-US" altLang="ja-JP" sz="1600" dirty="0">
              <a:latin typeface="A-OTF 新ゴ Pr6N R"/>
              <a:ea typeface="A-OTF 新ゴ Pr6N R"/>
              <a:cs typeface="A-OTF 新ゴ Pr6N R"/>
            </a:endParaRPr>
          </a:p>
        </p:txBody>
      </p:sp>
      <p:sp>
        <p:nvSpPr>
          <p:cNvPr id="4" name="正方形/長方形 3"/>
          <p:cNvSpPr/>
          <p:nvPr/>
        </p:nvSpPr>
        <p:spPr bwMode="auto">
          <a:xfrm>
            <a:off x="2627784" y="3690913"/>
            <a:ext cx="5328592" cy="1394271"/>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lang="en-US" altLang="ja-JP" sz="1400" dirty="0"/>
          </a:p>
          <a:p>
            <a:pPr marL="0" marR="0" indent="0" algn="ctr" defTabSz="914400" rtl="0" eaLnBrk="1" fontAlgn="base" latinLnBrk="0" hangingPunct="1">
              <a:lnSpc>
                <a:spcPct val="100000"/>
              </a:lnSpc>
              <a:spcBef>
                <a:spcPct val="0"/>
              </a:spcBef>
              <a:spcAft>
                <a:spcPct val="0"/>
              </a:spcAft>
              <a:buClrTx/>
              <a:buSzTx/>
              <a:buFontTx/>
              <a:buNone/>
              <a:tabLst/>
            </a:pPr>
            <a:r>
              <a:rPr kumimoji="0" lang="en-US" altLang="ja-JP" sz="4400" b="0" i="0" u="none" strike="noStrike" cap="none" normalizeH="0" baseline="0" dirty="0" err="1" smtClean="0">
                <a:ln>
                  <a:noFill/>
                </a:ln>
                <a:solidFill>
                  <a:schemeClr val="tx1"/>
                </a:solidFill>
                <a:effectLst/>
              </a:rPr>
              <a:t>BoW</a:t>
            </a:r>
            <a:endParaRPr kumimoji="0" lang="ja-JP" altLang="en-US" sz="4400" b="0" i="0" u="none" strike="noStrike" cap="none" normalizeH="0" baseline="0" dirty="0">
              <a:ln>
                <a:noFill/>
              </a:ln>
              <a:solidFill>
                <a:schemeClr val="tx1"/>
              </a:solidFill>
              <a:effectLst/>
            </a:endParaRPr>
          </a:p>
        </p:txBody>
      </p:sp>
      <p:sp>
        <p:nvSpPr>
          <p:cNvPr id="33" name="テキスト ボックス 32"/>
          <p:cNvSpPr txBox="1"/>
          <p:nvPr/>
        </p:nvSpPr>
        <p:spPr>
          <a:xfrm>
            <a:off x="1115616" y="5050775"/>
            <a:ext cx="6696744" cy="1546577"/>
          </a:xfrm>
          <a:prstGeom prst="rect">
            <a:avLst/>
          </a:prstGeom>
          <a:noFill/>
        </p:spPr>
        <p:txBody>
          <a:bodyPr wrap="square" rtlCol="0">
            <a:spAutoFit/>
          </a:bodyPr>
          <a:lstStyle/>
          <a:p>
            <a:pPr lvl="0">
              <a:spcBef>
                <a:spcPts val="0"/>
              </a:spcBef>
              <a:spcAft>
                <a:spcPts val="0"/>
              </a:spcAft>
              <a:buClr>
                <a:srgbClr val="000000"/>
              </a:buClr>
              <a:buSzPts val="1400"/>
            </a:pPr>
            <a:r>
              <a:rPr lang="ja-JP" altLang="en-US" sz="1050" dirty="0" smtClean="0">
                <a:latin typeface="A-OTF 新ゴ Pr6N R"/>
                <a:ea typeface="A-OTF 新ゴ Pr6N R"/>
                <a:cs typeface="A-OTF 新ゴ Pr6N R"/>
              </a:rPr>
              <a:t>刑事ドラマ</a:t>
            </a:r>
            <a:r>
              <a:rPr lang="en-US" altLang="ja-JP" sz="1050" dirty="0" smtClean="0">
                <a:latin typeface="A-OTF 新ゴ Pr6N R"/>
                <a:ea typeface="A-OTF 新ゴ Pr6N R"/>
                <a:cs typeface="A-OTF 新ゴ Pr6N R"/>
              </a:rPr>
              <a:t>A(</a:t>
            </a:r>
            <a:r>
              <a:rPr lang="ja-JP" altLang="en-US" sz="1050" dirty="0" smtClean="0">
                <a:latin typeface="A-OTF 新ゴ Pr6N R"/>
                <a:ea typeface="A-OTF 新ゴ Pr6N R"/>
                <a:cs typeface="A-OTF 新ゴ Pr6N R"/>
              </a:rPr>
              <a:t>序盤</a:t>
            </a:r>
            <a:r>
              <a:rPr lang="en-US" altLang="ja-JP" sz="1050" dirty="0" smtClean="0">
                <a:latin typeface="A-OTF 新ゴ Pr6N R"/>
                <a:ea typeface="A-OTF 新ゴ Pr6N R"/>
                <a:cs typeface="A-OTF 新ゴ Pr6N R"/>
              </a:rPr>
              <a:t>)</a:t>
            </a:r>
          </a:p>
          <a:p>
            <a:pPr>
              <a:spcBef>
                <a:spcPts val="0"/>
              </a:spcBef>
              <a:spcAft>
                <a:spcPts val="0"/>
              </a:spcAft>
              <a:buClr>
                <a:srgbClr val="000000"/>
              </a:buClr>
              <a:buSzPts val="1400"/>
            </a:pPr>
            <a:r>
              <a:rPr lang="ja-JP" altLang="en-US" sz="1050" dirty="0" smtClean="0">
                <a:latin typeface="A-OTF 新ゴ Pr6N R"/>
                <a:ea typeface="A-OTF 新ゴ Pr6N R"/>
                <a:cs typeface="A-OTF 新ゴ Pr6N R"/>
              </a:rPr>
              <a:t>刑事ドラマ</a:t>
            </a:r>
            <a:r>
              <a:rPr lang="en-US" altLang="ja-JP" sz="1050" dirty="0">
                <a:latin typeface="A-OTF 新ゴ Pr6N R"/>
                <a:ea typeface="A-OTF 新ゴ Pr6N R"/>
                <a:cs typeface="A-OTF 新ゴ Pr6N R"/>
              </a:rPr>
              <a:t>A</a:t>
            </a:r>
            <a:r>
              <a:rPr lang="en-US" altLang="ja-JP" sz="1050" dirty="0" smtClean="0">
                <a:latin typeface="A-OTF 新ゴ Pr6N R"/>
                <a:ea typeface="A-OTF 新ゴ Pr6N R"/>
                <a:cs typeface="A-OTF 新ゴ Pr6N R"/>
              </a:rPr>
              <a:t>(</a:t>
            </a:r>
            <a:r>
              <a:rPr lang="ja-JP" altLang="en-US" sz="1050" dirty="0" smtClean="0">
                <a:latin typeface="A-OTF 新ゴ Pr6N R"/>
                <a:ea typeface="A-OTF 新ゴ Pr6N R"/>
                <a:cs typeface="A-OTF 新ゴ Pr6N R"/>
              </a:rPr>
              <a:t>中盤</a:t>
            </a:r>
            <a:r>
              <a:rPr lang="en-US" altLang="ja-JP" sz="1050" dirty="0" smtClean="0">
                <a:latin typeface="A-OTF 新ゴ Pr6N R"/>
                <a:ea typeface="A-OTF 新ゴ Pr6N R"/>
                <a:cs typeface="A-OTF 新ゴ Pr6N R"/>
              </a:rPr>
              <a:t>)</a:t>
            </a:r>
            <a:endParaRPr lang="en-US" altLang="ja-JP" sz="1050" dirty="0">
              <a:latin typeface="A-OTF 新ゴ Pr6N R"/>
              <a:ea typeface="A-OTF 新ゴ Pr6N R"/>
              <a:cs typeface="A-OTF 新ゴ Pr6N R"/>
            </a:endParaRPr>
          </a:p>
          <a:p>
            <a:pPr>
              <a:spcBef>
                <a:spcPts val="0"/>
              </a:spcBef>
              <a:spcAft>
                <a:spcPts val="0"/>
              </a:spcAft>
              <a:buClr>
                <a:srgbClr val="000000"/>
              </a:buClr>
              <a:buSzPts val="1400"/>
            </a:pPr>
            <a:r>
              <a:rPr lang="ja-JP" altLang="en-US" sz="1050" dirty="0" smtClean="0">
                <a:latin typeface="A-OTF 新ゴ Pr6N R"/>
                <a:ea typeface="A-OTF 新ゴ Pr6N R"/>
                <a:cs typeface="A-OTF 新ゴ Pr6N R"/>
              </a:rPr>
              <a:t>刑事ドラマ</a:t>
            </a:r>
            <a:r>
              <a:rPr lang="en-US" altLang="ja-JP" sz="1050" dirty="0">
                <a:latin typeface="A-OTF 新ゴ Pr6N R"/>
                <a:ea typeface="A-OTF 新ゴ Pr6N R"/>
                <a:cs typeface="A-OTF 新ゴ Pr6N R"/>
              </a:rPr>
              <a:t>A</a:t>
            </a:r>
            <a:r>
              <a:rPr lang="en-US" altLang="ja-JP" sz="1050" dirty="0" smtClean="0">
                <a:latin typeface="A-OTF 新ゴ Pr6N R"/>
                <a:ea typeface="A-OTF 新ゴ Pr6N R"/>
                <a:cs typeface="A-OTF 新ゴ Pr6N R"/>
              </a:rPr>
              <a:t>(</a:t>
            </a:r>
            <a:r>
              <a:rPr lang="ja-JP" altLang="en-US" sz="1050" dirty="0" smtClean="0">
                <a:latin typeface="A-OTF 新ゴ Pr6N R"/>
                <a:ea typeface="A-OTF 新ゴ Pr6N R"/>
                <a:cs typeface="A-OTF 新ゴ Pr6N R"/>
              </a:rPr>
              <a:t>終盤</a:t>
            </a:r>
            <a:r>
              <a:rPr lang="en-US" altLang="ja-JP" sz="1050" dirty="0" smtClean="0">
                <a:latin typeface="A-OTF 新ゴ Pr6N R"/>
                <a:ea typeface="A-OTF 新ゴ Pr6N R"/>
                <a:cs typeface="A-OTF 新ゴ Pr6N R"/>
              </a:rPr>
              <a:t>)</a:t>
            </a:r>
            <a:endParaRPr lang="en-US" altLang="ja-JP" sz="1050" dirty="0">
              <a:latin typeface="A-OTF 新ゴ Pr6N R"/>
              <a:ea typeface="A-OTF 新ゴ Pr6N R"/>
              <a:cs typeface="A-OTF 新ゴ Pr6N R"/>
            </a:endParaRPr>
          </a:p>
          <a:p>
            <a:pPr lvl="0">
              <a:spcBef>
                <a:spcPts val="0"/>
              </a:spcBef>
              <a:spcAft>
                <a:spcPts val="0"/>
              </a:spcAft>
              <a:buClr>
                <a:srgbClr val="000000"/>
              </a:buClr>
              <a:buSzPts val="1400"/>
            </a:pPr>
            <a:r>
              <a:rPr lang="ja-JP" altLang="en-US" sz="1050" dirty="0" smtClean="0">
                <a:latin typeface="A-OTF 新ゴ Pr6N R"/>
                <a:ea typeface="A-OTF 新ゴ Pr6N R"/>
                <a:cs typeface="A-OTF 新ゴ Pr6N R"/>
              </a:rPr>
              <a:t>刑事ドラマ</a:t>
            </a:r>
            <a:r>
              <a:rPr lang="en-US" altLang="ja-JP" sz="1050" dirty="0" smtClean="0">
                <a:latin typeface="A-OTF 新ゴ Pr6N R"/>
                <a:ea typeface="A-OTF 新ゴ Pr6N R"/>
                <a:cs typeface="A-OTF 新ゴ Pr6N R"/>
              </a:rPr>
              <a:t>B(</a:t>
            </a:r>
            <a:r>
              <a:rPr lang="ja-JP" altLang="en-US" sz="1050" dirty="0">
                <a:latin typeface="A-OTF 新ゴ Pr6N R"/>
                <a:ea typeface="A-OTF 新ゴ Pr6N R"/>
                <a:cs typeface="A-OTF 新ゴ Pr6N R"/>
              </a:rPr>
              <a:t>序盤</a:t>
            </a:r>
            <a:r>
              <a:rPr lang="en-US" altLang="ja-JP" sz="1050" dirty="0">
                <a:latin typeface="A-OTF 新ゴ Pr6N R"/>
                <a:ea typeface="A-OTF 新ゴ Pr6N R"/>
                <a:cs typeface="A-OTF 新ゴ Pr6N R"/>
              </a:rPr>
              <a:t>)</a:t>
            </a:r>
          </a:p>
          <a:p>
            <a:pPr>
              <a:spcBef>
                <a:spcPts val="0"/>
              </a:spcBef>
              <a:spcAft>
                <a:spcPts val="0"/>
              </a:spcAft>
              <a:buClr>
                <a:srgbClr val="000000"/>
              </a:buClr>
              <a:buSzPts val="1400"/>
            </a:pPr>
            <a:r>
              <a:rPr lang="ja-JP" altLang="en-US" sz="1050" dirty="0" smtClean="0">
                <a:latin typeface="A-OTF 新ゴ Pr6N R"/>
                <a:ea typeface="A-OTF 新ゴ Pr6N R"/>
                <a:cs typeface="A-OTF 新ゴ Pr6N R"/>
              </a:rPr>
              <a:t>刑事ドラマ</a:t>
            </a:r>
            <a:r>
              <a:rPr lang="en-US" altLang="ja-JP" sz="1050" dirty="0" smtClean="0">
                <a:latin typeface="A-OTF 新ゴ Pr6N R"/>
                <a:ea typeface="A-OTF 新ゴ Pr6N R"/>
                <a:cs typeface="A-OTF 新ゴ Pr6N R"/>
              </a:rPr>
              <a:t>B(</a:t>
            </a:r>
            <a:r>
              <a:rPr lang="ja-JP" altLang="en-US" sz="1050" dirty="0">
                <a:latin typeface="A-OTF 新ゴ Pr6N R"/>
                <a:ea typeface="A-OTF 新ゴ Pr6N R"/>
                <a:cs typeface="A-OTF 新ゴ Pr6N R"/>
              </a:rPr>
              <a:t>中盤</a:t>
            </a:r>
            <a:r>
              <a:rPr lang="en-US" altLang="ja-JP" sz="1050" dirty="0">
                <a:latin typeface="A-OTF 新ゴ Pr6N R"/>
                <a:ea typeface="A-OTF 新ゴ Pr6N R"/>
                <a:cs typeface="A-OTF 新ゴ Pr6N R"/>
              </a:rPr>
              <a:t>)</a:t>
            </a:r>
          </a:p>
          <a:p>
            <a:pPr>
              <a:spcBef>
                <a:spcPts val="0"/>
              </a:spcBef>
              <a:spcAft>
                <a:spcPts val="0"/>
              </a:spcAft>
              <a:buClr>
                <a:srgbClr val="000000"/>
              </a:buClr>
              <a:buSzPts val="1400"/>
            </a:pPr>
            <a:r>
              <a:rPr lang="ja-JP" altLang="en-US" sz="1050" dirty="0" smtClean="0">
                <a:latin typeface="A-OTF 新ゴ Pr6N R"/>
                <a:ea typeface="A-OTF 新ゴ Pr6N R"/>
                <a:cs typeface="A-OTF 新ゴ Pr6N R"/>
              </a:rPr>
              <a:t>刑事ドラマ</a:t>
            </a:r>
            <a:r>
              <a:rPr lang="en-US" altLang="ja-JP" sz="1050" dirty="0">
                <a:latin typeface="A-OTF 新ゴ Pr6N R"/>
                <a:ea typeface="A-OTF 新ゴ Pr6N R"/>
                <a:cs typeface="A-OTF 新ゴ Pr6N R"/>
              </a:rPr>
              <a:t>B</a:t>
            </a:r>
            <a:r>
              <a:rPr lang="en-US" altLang="ja-JP" sz="1050" dirty="0" smtClean="0">
                <a:latin typeface="A-OTF 新ゴ Pr6N R"/>
                <a:ea typeface="A-OTF 新ゴ Pr6N R"/>
                <a:cs typeface="A-OTF 新ゴ Pr6N R"/>
              </a:rPr>
              <a:t>(</a:t>
            </a:r>
            <a:r>
              <a:rPr lang="ja-JP" altLang="en-US" sz="1050" dirty="0" smtClean="0">
                <a:latin typeface="A-OTF 新ゴ Pr6N R"/>
                <a:ea typeface="A-OTF 新ゴ Pr6N R"/>
                <a:cs typeface="A-OTF 新ゴ Pr6N R"/>
              </a:rPr>
              <a:t>終盤</a:t>
            </a:r>
            <a:r>
              <a:rPr lang="en-US" altLang="ja-JP" sz="1050" dirty="0" smtClean="0">
                <a:latin typeface="A-OTF 新ゴ Pr6N R"/>
                <a:ea typeface="A-OTF 新ゴ Pr6N R"/>
                <a:cs typeface="A-OTF 新ゴ Pr6N R"/>
              </a:rPr>
              <a:t>)</a:t>
            </a:r>
          </a:p>
          <a:p>
            <a:pPr lvl="0">
              <a:spcBef>
                <a:spcPts val="0"/>
              </a:spcBef>
              <a:spcAft>
                <a:spcPts val="0"/>
              </a:spcAft>
              <a:buClr>
                <a:srgbClr val="000000"/>
              </a:buClr>
              <a:buSzPts val="1400"/>
            </a:pPr>
            <a:r>
              <a:rPr lang="ja-JP" altLang="en-US" sz="1050" dirty="0" smtClean="0">
                <a:latin typeface="A-OTF 新ゴ Pr6N R"/>
                <a:ea typeface="A-OTF 新ゴ Pr6N R"/>
                <a:cs typeface="A-OTF 新ゴ Pr6N R"/>
              </a:rPr>
              <a:t>刑事ドラマ</a:t>
            </a:r>
            <a:r>
              <a:rPr lang="en-US" altLang="ja-JP" sz="1050" dirty="0" smtClean="0">
                <a:latin typeface="A-OTF 新ゴ Pr6N R"/>
                <a:ea typeface="A-OTF 新ゴ Pr6N R"/>
                <a:cs typeface="A-OTF 新ゴ Pr6N R"/>
              </a:rPr>
              <a:t>C(</a:t>
            </a:r>
            <a:r>
              <a:rPr lang="ja-JP" altLang="en-US" sz="1050" dirty="0">
                <a:latin typeface="A-OTF 新ゴ Pr6N R"/>
                <a:ea typeface="A-OTF 新ゴ Pr6N R"/>
                <a:cs typeface="A-OTF 新ゴ Pr6N R"/>
              </a:rPr>
              <a:t>序盤</a:t>
            </a:r>
            <a:r>
              <a:rPr lang="en-US" altLang="ja-JP" sz="1050" dirty="0">
                <a:latin typeface="A-OTF 新ゴ Pr6N R"/>
                <a:ea typeface="A-OTF 新ゴ Pr6N R"/>
                <a:cs typeface="A-OTF 新ゴ Pr6N R"/>
              </a:rPr>
              <a:t>)</a:t>
            </a:r>
          </a:p>
          <a:p>
            <a:pPr>
              <a:spcBef>
                <a:spcPts val="0"/>
              </a:spcBef>
              <a:spcAft>
                <a:spcPts val="0"/>
              </a:spcAft>
              <a:buClr>
                <a:srgbClr val="000000"/>
              </a:buClr>
              <a:buSzPts val="1400"/>
            </a:pPr>
            <a:r>
              <a:rPr lang="ja-JP" altLang="en-US" sz="1050" dirty="0" smtClean="0">
                <a:latin typeface="A-OTF 新ゴ Pr6N R"/>
                <a:ea typeface="A-OTF 新ゴ Pr6N R"/>
                <a:cs typeface="A-OTF 新ゴ Pr6N R"/>
              </a:rPr>
              <a:t>刑事ドラマ</a:t>
            </a:r>
            <a:r>
              <a:rPr lang="en-US" altLang="ja-JP" sz="1050" dirty="0" smtClean="0">
                <a:latin typeface="A-OTF 新ゴ Pr6N R"/>
                <a:ea typeface="A-OTF 新ゴ Pr6N R"/>
                <a:cs typeface="A-OTF 新ゴ Pr6N R"/>
              </a:rPr>
              <a:t>C(</a:t>
            </a:r>
            <a:r>
              <a:rPr lang="ja-JP" altLang="en-US" sz="1050" dirty="0">
                <a:latin typeface="A-OTF 新ゴ Pr6N R"/>
                <a:ea typeface="A-OTF 新ゴ Pr6N R"/>
                <a:cs typeface="A-OTF 新ゴ Pr6N R"/>
              </a:rPr>
              <a:t>中盤</a:t>
            </a:r>
            <a:r>
              <a:rPr lang="en-US" altLang="ja-JP" sz="1050" dirty="0">
                <a:latin typeface="A-OTF 新ゴ Pr6N R"/>
                <a:ea typeface="A-OTF 新ゴ Pr6N R"/>
                <a:cs typeface="A-OTF 新ゴ Pr6N R"/>
              </a:rPr>
              <a:t>)</a:t>
            </a:r>
          </a:p>
          <a:p>
            <a:pPr>
              <a:spcBef>
                <a:spcPts val="0"/>
              </a:spcBef>
              <a:spcAft>
                <a:spcPts val="0"/>
              </a:spcAft>
              <a:buClr>
                <a:srgbClr val="000000"/>
              </a:buClr>
              <a:buSzPts val="1400"/>
            </a:pPr>
            <a:r>
              <a:rPr lang="ja-JP" altLang="en-US" sz="1050" dirty="0" smtClean="0">
                <a:latin typeface="A-OTF 新ゴ Pr6N R"/>
                <a:ea typeface="A-OTF 新ゴ Pr6N R"/>
                <a:cs typeface="A-OTF 新ゴ Pr6N R"/>
              </a:rPr>
              <a:t>刑事ドラマ</a:t>
            </a:r>
            <a:r>
              <a:rPr lang="en-US" altLang="ja-JP" sz="1050" dirty="0" smtClean="0">
                <a:latin typeface="A-OTF 新ゴ Pr6N R"/>
                <a:ea typeface="A-OTF 新ゴ Pr6N R"/>
                <a:cs typeface="A-OTF 新ゴ Pr6N R"/>
              </a:rPr>
              <a:t>C(</a:t>
            </a:r>
            <a:r>
              <a:rPr lang="ja-JP" altLang="en-US" sz="1050" dirty="0">
                <a:latin typeface="A-OTF 新ゴ Pr6N R"/>
                <a:ea typeface="A-OTF 新ゴ Pr6N R"/>
                <a:cs typeface="A-OTF 新ゴ Pr6N R"/>
              </a:rPr>
              <a:t>終盤</a:t>
            </a:r>
            <a:r>
              <a:rPr lang="en-US" altLang="ja-JP" sz="1050" dirty="0" smtClean="0">
                <a:latin typeface="A-OTF 新ゴ Pr6N R"/>
                <a:ea typeface="A-OTF 新ゴ Pr6N R"/>
                <a:cs typeface="A-OTF 新ゴ Pr6N R"/>
              </a:rPr>
              <a:t>)</a:t>
            </a:r>
            <a:endParaRPr lang="en-US" altLang="ja-JP" sz="1050" dirty="0">
              <a:latin typeface="A-OTF 新ゴ Pr6N R"/>
              <a:ea typeface="A-OTF 新ゴ Pr6N R"/>
              <a:cs typeface="A-OTF 新ゴ Pr6N R"/>
            </a:endParaRPr>
          </a:p>
        </p:txBody>
      </p:sp>
      <p:sp>
        <p:nvSpPr>
          <p:cNvPr id="34" name="正方形/長方形 33"/>
          <p:cNvSpPr/>
          <p:nvPr/>
        </p:nvSpPr>
        <p:spPr bwMode="auto">
          <a:xfrm>
            <a:off x="2627784" y="5131073"/>
            <a:ext cx="5328592" cy="1394271"/>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lang="en-US" altLang="ja-JP" sz="1400" dirty="0"/>
          </a:p>
          <a:p>
            <a:pPr marL="0" marR="0" indent="0" algn="ctr" defTabSz="914400" rtl="0" eaLnBrk="1" fontAlgn="base" latinLnBrk="0" hangingPunct="1">
              <a:lnSpc>
                <a:spcPct val="100000"/>
              </a:lnSpc>
              <a:spcBef>
                <a:spcPct val="0"/>
              </a:spcBef>
              <a:spcAft>
                <a:spcPct val="0"/>
              </a:spcAft>
              <a:buClrTx/>
              <a:buSzTx/>
              <a:buFontTx/>
              <a:buNone/>
              <a:tabLst/>
            </a:pPr>
            <a:r>
              <a:rPr kumimoji="0" lang="en-US" altLang="ja-JP" sz="4400" b="0" i="0" u="none" strike="noStrike" cap="none" normalizeH="0" baseline="0" dirty="0" err="1" smtClean="0">
                <a:ln>
                  <a:noFill/>
                </a:ln>
                <a:solidFill>
                  <a:schemeClr val="tx1"/>
                </a:solidFill>
                <a:effectLst/>
              </a:rPr>
              <a:t>BoW</a:t>
            </a:r>
            <a:endParaRPr kumimoji="0" lang="ja-JP" altLang="en-US" sz="4400" b="0" i="0" u="none" strike="noStrike" cap="none" normalizeH="0" baseline="0" dirty="0">
              <a:ln>
                <a:noFill/>
              </a:ln>
              <a:solidFill>
                <a:schemeClr val="tx1"/>
              </a:solidFill>
              <a:effectLst/>
            </a:endParaRPr>
          </a:p>
        </p:txBody>
      </p:sp>
    </p:spTree>
    <p:extLst>
      <p:ext uri="{BB962C8B-B14F-4D97-AF65-F5344CB8AC3E}">
        <p14:creationId xmlns:p14="http://schemas.microsoft.com/office/powerpoint/2010/main" val="1964337187"/>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bwMode="auto">
          <a:xfrm>
            <a:off x="0" y="188640"/>
            <a:ext cx="9144000" cy="648072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Arial" charset="0"/>
              <a:ea typeface="ＭＳ Ｐゴシック" charset="0"/>
              <a:cs typeface="Arial" charset="0"/>
            </a:endParaRPr>
          </a:p>
        </p:txBody>
      </p:sp>
      <p:pic>
        <p:nvPicPr>
          <p:cNvPr id="6" name="図 5"/>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6661727"/>
            <a:ext cx="9144000" cy="191694"/>
          </a:xfrm>
          <a:prstGeom prst="rect">
            <a:avLst/>
          </a:prstGeom>
        </p:spPr>
      </p:pic>
      <p:sp>
        <p:nvSpPr>
          <p:cNvPr id="10" name="Rectangle 150"/>
          <p:cNvSpPr txBox="1">
            <a:spLocks noChangeArrowheads="1"/>
          </p:cNvSpPr>
          <p:nvPr/>
        </p:nvSpPr>
        <p:spPr bwMode="auto">
          <a:xfrm>
            <a:off x="708826" y="2204864"/>
            <a:ext cx="7993458" cy="1008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ea typeface="ＭＳ Ｐゴシック" charset="0"/>
                <a:cs typeface="Arial" charset="0"/>
              </a:defRPr>
            </a:lvl2pPr>
            <a:lvl3pPr algn="ctr" rtl="0" fontAlgn="base">
              <a:spcBef>
                <a:spcPct val="0"/>
              </a:spcBef>
              <a:spcAft>
                <a:spcPct val="0"/>
              </a:spcAft>
              <a:defRPr sz="4400">
                <a:solidFill>
                  <a:schemeClr val="tx2"/>
                </a:solidFill>
                <a:latin typeface="Arial" charset="0"/>
                <a:ea typeface="ＭＳ Ｐゴシック" charset="0"/>
                <a:cs typeface="Arial" charset="0"/>
              </a:defRPr>
            </a:lvl3pPr>
            <a:lvl4pPr algn="ctr" rtl="0" fontAlgn="base">
              <a:spcBef>
                <a:spcPct val="0"/>
              </a:spcBef>
              <a:spcAft>
                <a:spcPct val="0"/>
              </a:spcAft>
              <a:defRPr sz="4400">
                <a:solidFill>
                  <a:schemeClr val="tx2"/>
                </a:solidFill>
                <a:latin typeface="Arial" charset="0"/>
                <a:ea typeface="ＭＳ Ｐゴシック" charset="0"/>
                <a:cs typeface="Arial" charset="0"/>
              </a:defRPr>
            </a:lvl4pPr>
            <a:lvl5pPr algn="ctr" rtl="0" fontAlgn="base">
              <a:spcBef>
                <a:spcPct val="0"/>
              </a:spcBef>
              <a:spcAft>
                <a:spcPct val="0"/>
              </a:spcAft>
              <a:defRPr sz="4400">
                <a:solidFill>
                  <a:schemeClr val="tx2"/>
                </a:solidFill>
                <a:latin typeface="Arial" charset="0"/>
                <a:ea typeface="ＭＳ Ｐゴシック" charset="0"/>
                <a:cs typeface="Arial" charset="0"/>
              </a:defRPr>
            </a:lvl5pPr>
            <a:lvl6pPr marL="457200" algn="ctr" rtl="0" fontAlgn="base">
              <a:spcBef>
                <a:spcPct val="0"/>
              </a:spcBef>
              <a:spcAft>
                <a:spcPct val="0"/>
              </a:spcAft>
              <a:defRPr sz="4400">
                <a:solidFill>
                  <a:schemeClr val="tx2"/>
                </a:solidFill>
                <a:latin typeface="Arial" charset="0"/>
                <a:ea typeface="ＭＳ Ｐゴシック" charset="0"/>
                <a:cs typeface="Arial" charset="0"/>
              </a:defRPr>
            </a:lvl6pPr>
            <a:lvl7pPr marL="914400" algn="ctr" rtl="0" fontAlgn="base">
              <a:spcBef>
                <a:spcPct val="0"/>
              </a:spcBef>
              <a:spcAft>
                <a:spcPct val="0"/>
              </a:spcAft>
              <a:defRPr sz="4400">
                <a:solidFill>
                  <a:schemeClr val="tx2"/>
                </a:solidFill>
                <a:latin typeface="Arial" charset="0"/>
                <a:ea typeface="ＭＳ Ｐゴシック" charset="0"/>
                <a:cs typeface="Arial" charset="0"/>
              </a:defRPr>
            </a:lvl7pPr>
            <a:lvl8pPr marL="1371600" algn="ctr" rtl="0" fontAlgn="base">
              <a:spcBef>
                <a:spcPct val="0"/>
              </a:spcBef>
              <a:spcAft>
                <a:spcPct val="0"/>
              </a:spcAft>
              <a:defRPr sz="4400">
                <a:solidFill>
                  <a:schemeClr val="tx2"/>
                </a:solidFill>
                <a:latin typeface="Arial" charset="0"/>
                <a:ea typeface="ＭＳ Ｐゴシック" charset="0"/>
                <a:cs typeface="Arial" charset="0"/>
              </a:defRPr>
            </a:lvl8pPr>
            <a:lvl9pPr marL="1828800" algn="ctr" rtl="0" fontAlgn="base">
              <a:spcBef>
                <a:spcPct val="0"/>
              </a:spcBef>
              <a:spcAft>
                <a:spcPct val="0"/>
              </a:spcAft>
              <a:defRPr sz="4400">
                <a:solidFill>
                  <a:schemeClr val="tx2"/>
                </a:solidFill>
                <a:latin typeface="Arial" charset="0"/>
                <a:ea typeface="ＭＳ Ｐゴシック" charset="0"/>
                <a:cs typeface="Arial" charset="0"/>
              </a:defRPr>
            </a:lvl9pPr>
          </a:lstStyle>
          <a:p>
            <a:r>
              <a:rPr lang="ja-JP" altLang="en-US" sz="3200" u="sng" dirty="0" smtClean="0">
                <a:solidFill>
                  <a:schemeClr val="tx1"/>
                </a:solidFill>
                <a:latin typeface="A-OTF 新ゴ Pr6N R"/>
                <a:ea typeface="A-OTF 新ゴ Pr6N R"/>
                <a:cs typeface="A-OTF 新ゴ Pr6N R"/>
              </a:rPr>
              <a:t>今回の内容は個人</a:t>
            </a:r>
            <a:r>
              <a:rPr lang="ja-JP" altLang="en-US" sz="3200" u="sng" dirty="0">
                <a:solidFill>
                  <a:schemeClr val="tx1"/>
                </a:solidFill>
                <a:latin typeface="A-OTF 新ゴ Pr6N R"/>
                <a:ea typeface="A-OTF 新ゴ Pr6N R"/>
                <a:cs typeface="A-OTF 新ゴ Pr6N R"/>
              </a:rPr>
              <a:t>の見解で</a:t>
            </a:r>
            <a:r>
              <a:rPr lang="ja-JP" altLang="en-US" sz="3200" u="sng" dirty="0" smtClean="0">
                <a:solidFill>
                  <a:schemeClr val="tx1"/>
                </a:solidFill>
                <a:latin typeface="A-OTF 新ゴ Pr6N R"/>
                <a:ea typeface="A-OTF 新ゴ Pr6N R"/>
                <a:cs typeface="A-OTF 新ゴ Pr6N R"/>
              </a:rPr>
              <a:t>あり</a:t>
            </a:r>
            <a:endParaRPr lang="en-US" altLang="ja-JP" sz="3200" u="sng" dirty="0" smtClean="0">
              <a:solidFill>
                <a:schemeClr val="tx1"/>
              </a:solidFill>
              <a:latin typeface="A-OTF 新ゴ Pr6N R"/>
              <a:ea typeface="A-OTF 新ゴ Pr6N R"/>
              <a:cs typeface="A-OTF 新ゴ Pr6N R"/>
            </a:endParaRPr>
          </a:p>
          <a:p>
            <a:r>
              <a:rPr lang="ja-JP" altLang="en-US" sz="3200" u="sng" dirty="0" smtClean="0">
                <a:solidFill>
                  <a:schemeClr val="tx1"/>
                </a:solidFill>
                <a:latin typeface="A-OTF 新ゴ Pr6N R"/>
                <a:ea typeface="A-OTF 新ゴ Pr6N R"/>
                <a:cs typeface="A-OTF 新ゴ Pr6N R"/>
              </a:rPr>
              <a:t>所属する団体</a:t>
            </a:r>
            <a:r>
              <a:rPr lang="ja-JP" altLang="en-US" sz="3200" u="sng" dirty="0">
                <a:solidFill>
                  <a:schemeClr val="tx1"/>
                </a:solidFill>
                <a:latin typeface="A-OTF 新ゴ Pr6N R"/>
                <a:ea typeface="A-OTF 新ゴ Pr6N R"/>
                <a:cs typeface="A-OTF 新ゴ Pr6N R"/>
              </a:rPr>
              <a:t>とは</a:t>
            </a:r>
            <a:r>
              <a:rPr lang="ja-JP" altLang="en-US" sz="3200" u="sng" dirty="0" smtClean="0">
                <a:solidFill>
                  <a:schemeClr val="tx1"/>
                </a:solidFill>
                <a:latin typeface="A-OTF 新ゴ Pr6N R"/>
                <a:ea typeface="A-OTF 新ゴ Pr6N R"/>
                <a:cs typeface="A-OTF 新ゴ Pr6N R"/>
              </a:rPr>
              <a:t>関係ありません</a:t>
            </a:r>
            <a:endParaRPr lang="en-US" altLang="ja-JP" sz="3200" u="sng" dirty="0" smtClean="0">
              <a:solidFill>
                <a:schemeClr val="tx1"/>
              </a:solidFill>
              <a:latin typeface="A-OTF 新ゴ Pr6N R"/>
              <a:ea typeface="A-OTF 新ゴ Pr6N R"/>
              <a:cs typeface="A-OTF 新ゴ Pr6N R"/>
            </a:endParaRPr>
          </a:p>
          <a:p>
            <a:endParaRPr lang="en-US" altLang="ja-JP" sz="3200" u="sng" dirty="0">
              <a:solidFill>
                <a:schemeClr val="tx1"/>
              </a:solidFill>
              <a:latin typeface="A-OTF 新ゴ Pr6N R"/>
              <a:ea typeface="A-OTF 新ゴ Pr6N R"/>
              <a:cs typeface="A-OTF 新ゴ Pr6N R"/>
            </a:endParaRPr>
          </a:p>
          <a:p>
            <a:r>
              <a:rPr lang="ja-JP" altLang="en-US" sz="3200" u="sng" dirty="0" smtClean="0">
                <a:solidFill>
                  <a:schemeClr val="tx1"/>
                </a:solidFill>
                <a:latin typeface="A-OTF 新ゴ Pr6N R"/>
                <a:ea typeface="A-OTF 新ゴ Pr6N R"/>
                <a:cs typeface="A-OTF 新ゴ Pr6N R"/>
              </a:rPr>
              <a:t>また使用データは全て個人の範囲内で</a:t>
            </a:r>
            <a:endParaRPr lang="en-US" altLang="ja-JP" sz="3200" u="sng" dirty="0" smtClean="0">
              <a:solidFill>
                <a:schemeClr val="tx1"/>
              </a:solidFill>
              <a:latin typeface="A-OTF 新ゴ Pr6N R"/>
              <a:ea typeface="A-OTF 新ゴ Pr6N R"/>
              <a:cs typeface="A-OTF 新ゴ Pr6N R"/>
            </a:endParaRPr>
          </a:p>
          <a:p>
            <a:r>
              <a:rPr lang="ja-JP" altLang="en-US" sz="3200" u="sng" dirty="0" smtClean="0">
                <a:solidFill>
                  <a:schemeClr val="tx1"/>
                </a:solidFill>
                <a:latin typeface="A-OTF 新ゴ Pr6N R"/>
                <a:ea typeface="A-OTF 新ゴ Pr6N R"/>
                <a:cs typeface="A-OTF 新ゴ Pr6N R"/>
              </a:rPr>
              <a:t>入手可能なものに限定しています</a:t>
            </a:r>
            <a:endParaRPr lang="en-US" altLang="ja-JP" sz="3200" u="sng" dirty="0" smtClean="0">
              <a:solidFill>
                <a:schemeClr val="tx1"/>
              </a:solidFill>
              <a:latin typeface="A-OTF 新ゴ Pr6N R"/>
              <a:ea typeface="A-OTF 新ゴ Pr6N R"/>
              <a:cs typeface="A-OTF 新ゴ Pr6N R"/>
            </a:endParaRPr>
          </a:p>
        </p:txBody>
      </p:sp>
      <p:pic>
        <p:nvPicPr>
          <p:cNvPr id="5" name="図 4"/>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188641"/>
            <a:ext cx="9144000" cy="72007"/>
          </a:xfrm>
          <a:prstGeom prst="rect">
            <a:avLst/>
          </a:prstGeom>
        </p:spPr>
      </p:pic>
      <p:sp>
        <p:nvSpPr>
          <p:cNvPr id="3" name="スライド番号プレースホルダー 2"/>
          <p:cNvSpPr>
            <a:spLocks noGrp="1"/>
          </p:cNvSpPr>
          <p:nvPr>
            <p:ph type="sldNum" sz="quarter" idx="12"/>
          </p:nvPr>
        </p:nvSpPr>
        <p:spPr/>
        <p:txBody>
          <a:bodyPr/>
          <a:lstStyle/>
          <a:p>
            <a:fld id="{C68BA38C-F6F2-DE4B-BB36-4202AA432CFB}" type="slidenum">
              <a:rPr lang="es-ES" altLang="ja-JP" smtClean="0"/>
              <a:pPr/>
              <a:t>2</a:t>
            </a:fld>
            <a:endParaRPr lang="es-ES" altLang="ja-JP"/>
          </a:p>
        </p:txBody>
      </p:sp>
    </p:spTree>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bwMode="auto">
          <a:xfrm>
            <a:off x="0" y="188640"/>
            <a:ext cx="9144000" cy="648072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Arial" charset="0"/>
              <a:ea typeface="ＭＳ Ｐゴシック" charset="0"/>
              <a:cs typeface="Arial" charset="0"/>
            </a:endParaRPr>
          </a:p>
        </p:txBody>
      </p:sp>
      <p:pic>
        <p:nvPicPr>
          <p:cNvPr id="6" name="図 5"/>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6661727"/>
            <a:ext cx="9144000" cy="191694"/>
          </a:xfrm>
          <a:prstGeom prst="rect">
            <a:avLst/>
          </a:prstGeom>
        </p:spPr>
      </p:pic>
      <p:sp>
        <p:nvSpPr>
          <p:cNvPr id="10" name="Rectangle 150"/>
          <p:cNvSpPr txBox="1">
            <a:spLocks noChangeArrowheads="1"/>
          </p:cNvSpPr>
          <p:nvPr/>
        </p:nvSpPr>
        <p:spPr bwMode="auto">
          <a:xfrm>
            <a:off x="708826" y="574508"/>
            <a:ext cx="8435174" cy="56166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ea typeface="ＭＳ Ｐゴシック" charset="0"/>
                <a:cs typeface="Arial" charset="0"/>
              </a:defRPr>
            </a:lvl2pPr>
            <a:lvl3pPr algn="ctr" rtl="0" fontAlgn="base">
              <a:spcBef>
                <a:spcPct val="0"/>
              </a:spcBef>
              <a:spcAft>
                <a:spcPct val="0"/>
              </a:spcAft>
              <a:defRPr sz="4400">
                <a:solidFill>
                  <a:schemeClr val="tx2"/>
                </a:solidFill>
                <a:latin typeface="Arial" charset="0"/>
                <a:ea typeface="ＭＳ Ｐゴシック" charset="0"/>
                <a:cs typeface="Arial" charset="0"/>
              </a:defRPr>
            </a:lvl3pPr>
            <a:lvl4pPr algn="ctr" rtl="0" fontAlgn="base">
              <a:spcBef>
                <a:spcPct val="0"/>
              </a:spcBef>
              <a:spcAft>
                <a:spcPct val="0"/>
              </a:spcAft>
              <a:defRPr sz="4400">
                <a:solidFill>
                  <a:schemeClr val="tx2"/>
                </a:solidFill>
                <a:latin typeface="Arial" charset="0"/>
                <a:ea typeface="ＭＳ Ｐゴシック" charset="0"/>
                <a:cs typeface="Arial" charset="0"/>
              </a:defRPr>
            </a:lvl4pPr>
            <a:lvl5pPr algn="ctr" rtl="0" fontAlgn="base">
              <a:spcBef>
                <a:spcPct val="0"/>
              </a:spcBef>
              <a:spcAft>
                <a:spcPct val="0"/>
              </a:spcAft>
              <a:defRPr sz="4400">
                <a:solidFill>
                  <a:schemeClr val="tx2"/>
                </a:solidFill>
                <a:latin typeface="Arial" charset="0"/>
                <a:ea typeface="ＭＳ Ｐゴシック" charset="0"/>
                <a:cs typeface="Arial" charset="0"/>
              </a:defRPr>
            </a:lvl5pPr>
            <a:lvl6pPr marL="457200" algn="ctr" rtl="0" fontAlgn="base">
              <a:spcBef>
                <a:spcPct val="0"/>
              </a:spcBef>
              <a:spcAft>
                <a:spcPct val="0"/>
              </a:spcAft>
              <a:defRPr sz="4400">
                <a:solidFill>
                  <a:schemeClr val="tx2"/>
                </a:solidFill>
                <a:latin typeface="Arial" charset="0"/>
                <a:ea typeface="ＭＳ Ｐゴシック" charset="0"/>
                <a:cs typeface="Arial" charset="0"/>
              </a:defRPr>
            </a:lvl6pPr>
            <a:lvl7pPr marL="914400" algn="ctr" rtl="0" fontAlgn="base">
              <a:spcBef>
                <a:spcPct val="0"/>
              </a:spcBef>
              <a:spcAft>
                <a:spcPct val="0"/>
              </a:spcAft>
              <a:defRPr sz="4400">
                <a:solidFill>
                  <a:schemeClr val="tx2"/>
                </a:solidFill>
                <a:latin typeface="Arial" charset="0"/>
                <a:ea typeface="ＭＳ Ｐゴシック" charset="0"/>
                <a:cs typeface="Arial" charset="0"/>
              </a:defRPr>
            </a:lvl7pPr>
            <a:lvl8pPr marL="1371600" algn="ctr" rtl="0" fontAlgn="base">
              <a:spcBef>
                <a:spcPct val="0"/>
              </a:spcBef>
              <a:spcAft>
                <a:spcPct val="0"/>
              </a:spcAft>
              <a:defRPr sz="4400">
                <a:solidFill>
                  <a:schemeClr val="tx2"/>
                </a:solidFill>
                <a:latin typeface="Arial" charset="0"/>
                <a:ea typeface="ＭＳ Ｐゴシック" charset="0"/>
                <a:cs typeface="Arial" charset="0"/>
              </a:defRPr>
            </a:lvl8pPr>
            <a:lvl9pPr marL="1828800" algn="ctr" rtl="0" fontAlgn="base">
              <a:spcBef>
                <a:spcPct val="0"/>
              </a:spcBef>
              <a:spcAft>
                <a:spcPct val="0"/>
              </a:spcAft>
              <a:defRPr sz="4400">
                <a:solidFill>
                  <a:schemeClr val="tx2"/>
                </a:solidFill>
                <a:latin typeface="Arial" charset="0"/>
                <a:ea typeface="ＭＳ Ｐゴシック" charset="0"/>
                <a:cs typeface="Arial" charset="0"/>
              </a:defRPr>
            </a:lvl9pPr>
          </a:lstStyle>
          <a:p>
            <a:pPr algn="l"/>
            <a:endParaRPr lang="en-US" altLang="ja-JP" sz="2400" dirty="0">
              <a:solidFill>
                <a:schemeClr val="tx1"/>
              </a:solidFill>
              <a:latin typeface="A-OTF 新ゴ Pr6N R"/>
              <a:ea typeface="A-OTF 新ゴ Pr6N R"/>
              <a:cs typeface="A-OTF 新ゴ Pr6N R"/>
            </a:endParaRPr>
          </a:p>
        </p:txBody>
      </p:sp>
      <p:pic>
        <p:nvPicPr>
          <p:cNvPr id="5" name="図 4"/>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188641"/>
            <a:ext cx="9144000" cy="72007"/>
          </a:xfrm>
          <a:prstGeom prst="rect">
            <a:avLst/>
          </a:prstGeom>
        </p:spPr>
      </p:pic>
      <p:sp>
        <p:nvSpPr>
          <p:cNvPr id="3" name="スライド番号プレースホルダー 2"/>
          <p:cNvSpPr>
            <a:spLocks noGrp="1"/>
          </p:cNvSpPr>
          <p:nvPr>
            <p:ph type="sldNum" sz="quarter" idx="12"/>
          </p:nvPr>
        </p:nvSpPr>
        <p:spPr/>
        <p:txBody>
          <a:bodyPr/>
          <a:lstStyle/>
          <a:p>
            <a:fld id="{C68BA38C-F6F2-DE4B-BB36-4202AA432CFB}" type="slidenum">
              <a:rPr lang="es-ES" altLang="ja-JP" smtClean="0"/>
              <a:pPr/>
              <a:t>20</a:t>
            </a:fld>
            <a:endParaRPr lang="es-ES" altLang="ja-JP"/>
          </a:p>
        </p:txBody>
      </p:sp>
      <p:sp>
        <p:nvSpPr>
          <p:cNvPr id="7" name="Rectangle 150"/>
          <p:cNvSpPr txBox="1">
            <a:spLocks noChangeArrowheads="1"/>
          </p:cNvSpPr>
          <p:nvPr/>
        </p:nvSpPr>
        <p:spPr bwMode="auto">
          <a:xfrm>
            <a:off x="706658" y="620688"/>
            <a:ext cx="7776864" cy="7200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ea typeface="ＭＳ Ｐゴシック" charset="0"/>
                <a:cs typeface="Arial" charset="0"/>
              </a:defRPr>
            </a:lvl2pPr>
            <a:lvl3pPr algn="ctr" rtl="0" fontAlgn="base">
              <a:spcBef>
                <a:spcPct val="0"/>
              </a:spcBef>
              <a:spcAft>
                <a:spcPct val="0"/>
              </a:spcAft>
              <a:defRPr sz="4400">
                <a:solidFill>
                  <a:schemeClr val="tx2"/>
                </a:solidFill>
                <a:latin typeface="Arial" charset="0"/>
                <a:ea typeface="ＭＳ Ｐゴシック" charset="0"/>
                <a:cs typeface="Arial" charset="0"/>
              </a:defRPr>
            </a:lvl3pPr>
            <a:lvl4pPr algn="ctr" rtl="0" fontAlgn="base">
              <a:spcBef>
                <a:spcPct val="0"/>
              </a:spcBef>
              <a:spcAft>
                <a:spcPct val="0"/>
              </a:spcAft>
              <a:defRPr sz="4400">
                <a:solidFill>
                  <a:schemeClr val="tx2"/>
                </a:solidFill>
                <a:latin typeface="Arial" charset="0"/>
                <a:ea typeface="ＭＳ Ｐゴシック" charset="0"/>
                <a:cs typeface="Arial" charset="0"/>
              </a:defRPr>
            </a:lvl4pPr>
            <a:lvl5pPr algn="ctr" rtl="0" fontAlgn="base">
              <a:spcBef>
                <a:spcPct val="0"/>
              </a:spcBef>
              <a:spcAft>
                <a:spcPct val="0"/>
              </a:spcAft>
              <a:defRPr sz="4400">
                <a:solidFill>
                  <a:schemeClr val="tx2"/>
                </a:solidFill>
                <a:latin typeface="Arial" charset="0"/>
                <a:ea typeface="ＭＳ Ｐゴシック" charset="0"/>
                <a:cs typeface="Arial" charset="0"/>
              </a:defRPr>
            </a:lvl5pPr>
            <a:lvl6pPr marL="457200" algn="ctr" rtl="0" fontAlgn="base">
              <a:spcBef>
                <a:spcPct val="0"/>
              </a:spcBef>
              <a:spcAft>
                <a:spcPct val="0"/>
              </a:spcAft>
              <a:defRPr sz="4400">
                <a:solidFill>
                  <a:schemeClr val="tx2"/>
                </a:solidFill>
                <a:latin typeface="Arial" charset="0"/>
                <a:ea typeface="ＭＳ Ｐゴシック" charset="0"/>
                <a:cs typeface="Arial" charset="0"/>
              </a:defRPr>
            </a:lvl6pPr>
            <a:lvl7pPr marL="914400" algn="ctr" rtl="0" fontAlgn="base">
              <a:spcBef>
                <a:spcPct val="0"/>
              </a:spcBef>
              <a:spcAft>
                <a:spcPct val="0"/>
              </a:spcAft>
              <a:defRPr sz="4400">
                <a:solidFill>
                  <a:schemeClr val="tx2"/>
                </a:solidFill>
                <a:latin typeface="Arial" charset="0"/>
                <a:ea typeface="ＭＳ Ｐゴシック" charset="0"/>
                <a:cs typeface="Arial" charset="0"/>
              </a:defRPr>
            </a:lvl7pPr>
            <a:lvl8pPr marL="1371600" algn="ctr" rtl="0" fontAlgn="base">
              <a:spcBef>
                <a:spcPct val="0"/>
              </a:spcBef>
              <a:spcAft>
                <a:spcPct val="0"/>
              </a:spcAft>
              <a:defRPr sz="4400">
                <a:solidFill>
                  <a:schemeClr val="tx2"/>
                </a:solidFill>
                <a:latin typeface="Arial" charset="0"/>
                <a:ea typeface="ＭＳ Ｐゴシック" charset="0"/>
                <a:cs typeface="Arial" charset="0"/>
              </a:defRPr>
            </a:lvl8pPr>
            <a:lvl9pPr marL="1828800" algn="ctr" rtl="0" fontAlgn="base">
              <a:spcBef>
                <a:spcPct val="0"/>
              </a:spcBef>
              <a:spcAft>
                <a:spcPct val="0"/>
              </a:spcAft>
              <a:defRPr sz="4400">
                <a:solidFill>
                  <a:schemeClr val="tx2"/>
                </a:solidFill>
                <a:latin typeface="Arial" charset="0"/>
                <a:ea typeface="ＭＳ Ｐゴシック" charset="0"/>
                <a:cs typeface="Arial" charset="0"/>
              </a:defRPr>
            </a:lvl9pPr>
          </a:lstStyle>
          <a:p>
            <a:pPr algn="l"/>
            <a:r>
              <a:rPr lang="en-US" altLang="ja-JP" sz="3600" dirty="0" smtClean="0">
                <a:solidFill>
                  <a:schemeClr val="tx1"/>
                </a:solidFill>
                <a:latin typeface="A-OTF 新ゴ Pr6N R"/>
                <a:ea typeface="A-OTF 新ゴ Pr6N R"/>
                <a:cs typeface="A-OTF 新ゴ Pr6N R"/>
              </a:rPr>
              <a:t>◆③</a:t>
            </a:r>
            <a:r>
              <a:rPr lang="ja-JP" altLang="en-US" sz="3600" dirty="0" smtClean="0">
                <a:solidFill>
                  <a:schemeClr val="tx1"/>
                </a:solidFill>
                <a:latin typeface="A-OTF 新ゴ Pr6N R"/>
                <a:ea typeface="A-OTF 新ゴ Pr6N R"/>
                <a:cs typeface="A-OTF 新ゴ Pr6N R"/>
              </a:rPr>
              <a:t>分析手法</a:t>
            </a:r>
            <a:r>
              <a:rPr lang="ja-JP" altLang="en-US" sz="2800" dirty="0" smtClean="0">
                <a:solidFill>
                  <a:schemeClr val="tx1"/>
                </a:solidFill>
                <a:latin typeface="A-OTF 新ゴ Pr6N R"/>
                <a:ea typeface="A-OTF 新ゴ Pr6N R"/>
                <a:cs typeface="A-OTF 新ゴ Pr6N R"/>
              </a:rPr>
              <a:t>：</a:t>
            </a:r>
            <a:r>
              <a:rPr lang="en-US" altLang="ja-JP" sz="3200" dirty="0">
                <a:solidFill>
                  <a:schemeClr val="tx1"/>
                </a:solidFill>
                <a:latin typeface="A-OTF 新ゴ Pr6N R"/>
                <a:ea typeface="A-OTF 新ゴ Pr6N R"/>
                <a:cs typeface="A-OTF 新ゴ Pr6N R"/>
              </a:rPr>
              <a:t>LASSO</a:t>
            </a:r>
            <a:r>
              <a:rPr lang="ja-JP" altLang="en-US" sz="3600" dirty="0" smtClean="0">
                <a:solidFill>
                  <a:schemeClr val="tx1"/>
                </a:solidFill>
                <a:latin typeface="A-OTF 新ゴ Pr6N R"/>
                <a:ea typeface="A-OTF 新ゴ Pr6N R"/>
                <a:cs typeface="A-OTF 新ゴ Pr6N R"/>
              </a:rPr>
              <a:t>回帰について</a:t>
            </a:r>
            <a:endParaRPr lang="es-ES" altLang="ja-JP" dirty="0">
              <a:solidFill>
                <a:schemeClr val="tx1"/>
              </a:solidFill>
              <a:latin typeface="A-OTF 新ゴ Pr6N R"/>
              <a:ea typeface="A-OTF 新ゴ Pr6N R"/>
              <a:cs typeface="A-OTF 新ゴ Pr6N R"/>
            </a:endParaRPr>
          </a:p>
        </p:txBody>
      </p:sp>
      <p:sp>
        <p:nvSpPr>
          <p:cNvPr id="8" name="角丸四角形 7"/>
          <p:cNvSpPr/>
          <p:nvPr/>
        </p:nvSpPr>
        <p:spPr bwMode="auto">
          <a:xfrm>
            <a:off x="683568" y="1341656"/>
            <a:ext cx="7920880" cy="1656184"/>
          </a:xfrm>
          <a:prstGeom prst="roundRect">
            <a:avLst>
              <a:gd name="adj" fmla="val 8900"/>
            </a:avLst>
          </a:prstGeom>
          <a:solidFill>
            <a:srgbClr val="FFFFFF"/>
          </a:solidFill>
          <a:ln w="19050" cap="flat" cmpd="sng" algn="ctr">
            <a:solidFill>
              <a:schemeClr val="accent6">
                <a:lumMod val="60000"/>
                <a:lumOff val="40000"/>
              </a:schemeClr>
            </a:solidFill>
            <a:prstDash val="solid"/>
            <a:round/>
            <a:headEnd type="none" w="med" len="med"/>
            <a:tailEnd type="none" w="med" len="med"/>
          </a:ln>
          <a:effectLst>
            <a:glow rad="228600">
              <a:schemeClr val="accent1">
                <a:satMod val="175000"/>
                <a:alpha val="40000"/>
              </a:schemeClr>
            </a:glow>
          </a:effectLst>
          <a:extLst/>
        </p:spPr>
        <p:txBody>
          <a:bodyPr vert="horz" wrap="square" lIns="91440" tIns="45720" rIns="91440" bIns="45720" numCol="1" rtlCol="0" anchor="t" anchorCtr="0" compatLnSpc="1">
            <a:prstTxWarp prst="textNoShape">
              <a:avLst/>
            </a:prstTxWarp>
          </a:bodyPr>
          <a:lstStyle/>
          <a:p>
            <a:r>
              <a:rPr lang="en-US" altLang="ja-JP" sz="1600" dirty="0">
                <a:latin typeface="A-OTF 新ゴ Pr6N R"/>
                <a:ea typeface="A-OTF 新ゴ Pr6N R"/>
                <a:cs typeface="A-OTF 新ゴ Pr6N R"/>
              </a:rPr>
              <a:t>l</a:t>
            </a:r>
            <a:r>
              <a:rPr lang="en-US" altLang="ja-JP" sz="1600" dirty="0" smtClean="0">
                <a:latin typeface="A-OTF 新ゴ Pr6N R"/>
                <a:ea typeface="A-OTF 新ゴ Pr6N R"/>
                <a:cs typeface="A-OTF 新ゴ Pr6N R"/>
              </a:rPr>
              <a:t>1</a:t>
            </a:r>
            <a:r>
              <a:rPr lang="ja-JP" altLang="en-US" sz="1600" dirty="0" smtClean="0">
                <a:latin typeface="A-OTF 新ゴ Pr6N R"/>
                <a:ea typeface="A-OTF 新ゴ Pr6N R"/>
                <a:cs typeface="A-OTF 新ゴ Pr6N R"/>
              </a:rPr>
              <a:t>ノルム、使用する説明変数量の増加に対して、損失関数でペナルティを実装した</a:t>
            </a:r>
            <a:endParaRPr lang="en-US" altLang="ja-JP" sz="1600" dirty="0" smtClean="0">
              <a:latin typeface="A-OTF 新ゴ Pr6N R"/>
              <a:ea typeface="A-OTF 新ゴ Pr6N R"/>
              <a:cs typeface="A-OTF 新ゴ Pr6N R"/>
            </a:endParaRPr>
          </a:p>
          <a:p>
            <a:r>
              <a:rPr lang="ja-JP" altLang="en-US" sz="1600" dirty="0" smtClean="0">
                <a:latin typeface="A-OTF 新ゴ Pr6N R"/>
                <a:ea typeface="A-OTF 新ゴ Pr6N R"/>
                <a:cs typeface="A-OTF 新ゴ Pr6N R"/>
              </a:rPr>
              <a:t>回帰分析モデル</a:t>
            </a:r>
            <a:endParaRPr lang="en-US" altLang="ja-JP" sz="1600" dirty="0" smtClean="0">
              <a:latin typeface="A-OTF 新ゴ Pr6N R"/>
              <a:ea typeface="A-OTF 新ゴ Pr6N R"/>
              <a:cs typeface="A-OTF 新ゴ Pr6N R"/>
            </a:endParaRPr>
          </a:p>
          <a:p>
            <a:endParaRPr lang="en-US" altLang="ja-JP" sz="1600" dirty="0">
              <a:latin typeface="A-OTF 新ゴ Pr6N R"/>
              <a:ea typeface="A-OTF 新ゴ Pr6N R"/>
              <a:cs typeface="A-OTF 新ゴ Pr6N R"/>
            </a:endParaRPr>
          </a:p>
          <a:p>
            <a:r>
              <a:rPr lang="ja-JP" altLang="en-US" sz="1600" dirty="0" smtClean="0">
                <a:latin typeface="A-OTF 新ゴ Pr6N R"/>
                <a:ea typeface="A-OTF 新ゴ Pr6N R"/>
                <a:cs typeface="A-OTF 新ゴ Pr6N R"/>
              </a:rPr>
              <a:t>スパース性が高く説明変数の数が多い場合に有効</a:t>
            </a:r>
            <a:r>
              <a:rPr lang="ja-JP" altLang="ja-JP" sz="1600" dirty="0">
                <a:latin typeface="A-OTF 新ゴ Pr6N R"/>
                <a:ea typeface="A-OTF 新ゴ Pr6N R"/>
                <a:cs typeface="A-OTF 新ゴ Pr6N R"/>
              </a:rPr>
              <a:t>　</a:t>
            </a:r>
            <a:endParaRPr lang="en-US" altLang="ja-JP" sz="1600" dirty="0" smtClean="0">
              <a:latin typeface="A-OTF 新ゴ Pr6N R"/>
              <a:ea typeface="A-OTF 新ゴ Pr6N R"/>
              <a:cs typeface="A-OTF 新ゴ Pr6N R"/>
            </a:endParaRPr>
          </a:p>
        </p:txBody>
      </p:sp>
      <p:sp>
        <p:nvSpPr>
          <p:cNvPr id="9" name="正方形/長方形 8"/>
          <p:cNvSpPr/>
          <p:nvPr/>
        </p:nvSpPr>
        <p:spPr>
          <a:xfrm>
            <a:off x="3992493" y="248414"/>
            <a:ext cx="5404043" cy="430887"/>
          </a:xfrm>
          <a:prstGeom prst="rect">
            <a:avLst/>
          </a:prstGeom>
        </p:spPr>
        <p:txBody>
          <a:bodyPr wrap="none">
            <a:spAutoFit/>
          </a:bodyPr>
          <a:lstStyle/>
          <a:p>
            <a:r>
              <a:rPr lang="ja-JP" altLang="en-US" sz="2200" dirty="0" smtClean="0">
                <a:latin typeface="A-OTF 新ゴ Pr6N R"/>
                <a:ea typeface="A-OTF 新ゴ Pr6N R"/>
                <a:cs typeface="A-OTF 新ゴ Pr6N R"/>
              </a:rPr>
              <a:t>メイン</a:t>
            </a:r>
            <a:r>
              <a:rPr lang="en-US" altLang="ja-JP" sz="2200" dirty="0" smtClean="0">
                <a:latin typeface="A-OTF 新ゴ Pr6N R"/>
                <a:ea typeface="A-OTF 新ゴ Pr6N R"/>
                <a:cs typeface="A-OTF 新ゴ Pr6N R"/>
              </a:rPr>
              <a:t>｢</a:t>
            </a:r>
            <a:r>
              <a:rPr lang="ja-JP" altLang="en-US" sz="2200" dirty="0" smtClean="0">
                <a:latin typeface="A-OTF 新ゴ Pr6N R"/>
                <a:ea typeface="A-OTF 新ゴ Pr6N R"/>
                <a:cs typeface="A-OTF 新ゴ Pr6N R"/>
              </a:rPr>
              <a:t>番組表</a:t>
            </a:r>
            <a:r>
              <a:rPr lang="ja-JP" altLang="en-US" sz="2200" dirty="0">
                <a:latin typeface="A-OTF 新ゴ Pr6N R"/>
                <a:ea typeface="A-OTF 新ゴ Pr6N R"/>
                <a:cs typeface="A-OTF 新ゴ Pr6N R"/>
              </a:rPr>
              <a:t>の自然言語処理と</a:t>
            </a:r>
            <a:r>
              <a:rPr lang="ja-JP" altLang="en-US" sz="2200" dirty="0" smtClean="0">
                <a:latin typeface="A-OTF 新ゴ Pr6N R"/>
                <a:ea typeface="A-OTF 新ゴ Pr6N R"/>
                <a:cs typeface="A-OTF 新ゴ Pr6N R"/>
              </a:rPr>
              <a:t>視聴率</a:t>
            </a:r>
            <a:r>
              <a:rPr lang="en-US" altLang="ja-JP" sz="2200" dirty="0" smtClean="0">
                <a:latin typeface="A-OTF 新ゴ Pr6N R"/>
                <a:ea typeface="A-OTF 新ゴ Pr6N R"/>
                <a:cs typeface="A-OTF 新ゴ Pr6N R"/>
              </a:rPr>
              <a:t>｣</a:t>
            </a:r>
            <a:endParaRPr lang="ja-JP" altLang="en-US" sz="2200" dirty="0">
              <a:latin typeface="A-OTF 新ゴ Pr6N R"/>
              <a:ea typeface="A-OTF 新ゴ Pr6N R"/>
              <a:cs typeface="A-OTF 新ゴ Pr6N R"/>
            </a:endParaRPr>
          </a:p>
        </p:txBody>
      </p:sp>
      <p:sp>
        <p:nvSpPr>
          <p:cNvPr id="4" name="テキスト ボックス 3"/>
          <p:cNvSpPr txBox="1"/>
          <p:nvPr/>
        </p:nvSpPr>
        <p:spPr>
          <a:xfrm>
            <a:off x="3316401" y="4221088"/>
            <a:ext cx="2148345" cy="584776"/>
          </a:xfrm>
          <a:prstGeom prst="rect">
            <a:avLst/>
          </a:prstGeom>
          <a:noFill/>
        </p:spPr>
        <p:txBody>
          <a:bodyPr wrap="none" rtlCol="0">
            <a:spAutoFit/>
          </a:bodyPr>
          <a:lstStyle/>
          <a:p>
            <a:r>
              <a:rPr kumimoji="1" lang="ja-JP" altLang="en-US" sz="3200" dirty="0" smtClean="0"/>
              <a:t>図や式など</a:t>
            </a:r>
            <a:endParaRPr kumimoji="1" lang="ja-JP" altLang="en-US" sz="3200" dirty="0"/>
          </a:p>
        </p:txBody>
      </p:sp>
    </p:spTree>
    <p:extLst>
      <p:ext uri="{BB962C8B-B14F-4D97-AF65-F5344CB8AC3E}">
        <p14:creationId xmlns:p14="http://schemas.microsoft.com/office/powerpoint/2010/main" val="3540206765"/>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rotWithShape="1">
          <a:blip r:embed="rId2" cstate="screen">
            <a:extLst>
              <a:ext uri="{28A0092B-C50C-407E-A947-70E740481C1C}">
                <a14:useLocalDpi xmlns:a14="http://schemas.microsoft.com/office/drawing/2010/main"/>
              </a:ext>
            </a:extLst>
          </a:blip>
          <a:srcRect r="-7"/>
          <a:stretch/>
        </p:blipFill>
        <p:spPr>
          <a:xfrm>
            <a:off x="0" y="4974926"/>
            <a:ext cx="9144000" cy="1878495"/>
          </a:xfrm>
          <a:prstGeom prst="rect">
            <a:avLst/>
          </a:prstGeom>
        </p:spPr>
      </p:pic>
      <p:pic>
        <p:nvPicPr>
          <p:cNvPr id="3" name="図 2"/>
          <p:cNvPicPr>
            <a:picLocks noChangeAspect="1"/>
          </p:cNvPicPr>
          <p:nvPr/>
        </p:nvPicPr>
        <p:blipFill rotWithShape="1">
          <a:blip r:embed="rId3" cstate="screen">
            <a:extLst>
              <a:ext uri="{28A0092B-C50C-407E-A947-70E740481C1C}">
                <a14:useLocalDpi xmlns:a14="http://schemas.microsoft.com/office/drawing/2010/main"/>
              </a:ext>
            </a:extLst>
          </a:blip>
          <a:srcRect l="-1"/>
          <a:stretch/>
        </p:blipFill>
        <p:spPr>
          <a:xfrm>
            <a:off x="-23821" y="17191"/>
            <a:ext cx="9203318" cy="1804543"/>
          </a:xfrm>
          <a:prstGeom prst="rect">
            <a:avLst/>
          </a:prstGeom>
        </p:spPr>
      </p:pic>
      <p:pic>
        <p:nvPicPr>
          <p:cNvPr id="7" name="図 6"/>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0" y="1551281"/>
            <a:ext cx="9144000" cy="288031"/>
          </a:xfrm>
          <a:prstGeom prst="rect">
            <a:avLst/>
          </a:prstGeom>
        </p:spPr>
      </p:pic>
      <p:sp>
        <p:nvSpPr>
          <p:cNvPr id="4" name="スライド番号プレースホルダー 3"/>
          <p:cNvSpPr>
            <a:spLocks noGrp="1"/>
          </p:cNvSpPr>
          <p:nvPr>
            <p:ph type="sldNum" sz="quarter" idx="12"/>
          </p:nvPr>
        </p:nvSpPr>
        <p:spPr>
          <a:xfrm>
            <a:off x="6553200" y="6265118"/>
            <a:ext cx="2133600" cy="476250"/>
          </a:xfrm>
        </p:spPr>
        <p:txBody>
          <a:bodyPr/>
          <a:lstStyle/>
          <a:p>
            <a:fld id="{42F18AC2-CA3A-7245-81CE-26C33C32476A}" type="slidenum">
              <a:rPr lang="es-ES" altLang="ja-JP" smtClean="0"/>
              <a:pPr/>
              <a:t>21</a:t>
            </a:fld>
            <a:endParaRPr lang="es-ES" altLang="ja-JP"/>
          </a:p>
        </p:txBody>
      </p:sp>
      <p:sp>
        <p:nvSpPr>
          <p:cNvPr id="6" name="タイトル 5"/>
          <p:cNvSpPr>
            <a:spLocks noGrp="1"/>
          </p:cNvSpPr>
          <p:nvPr>
            <p:ph type="ctrTitle"/>
          </p:nvPr>
        </p:nvSpPr>
        <p:spPr>
          <a:xfrm>
            <a:off x="685800" y="2150318"/>
            <a:ext cx="7772400" cy="1470025"/>
          </a:xfrm>
        </p:spPr>
        <p:txBody>
          <a:bodyPr/>
          <a:lstStyle/>
          <a:p>
            <a:endParaRPr kumimoji="1" lang="ja-JP" altLang="en-US"/>
          </a:p>
        </p:txBody>
      </p:sp>
      <p:pic>
        <p:nvPicPr>
          <p:cNvPr id="9" name="図 8"/>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0" y="6661727"/>
            <a:ext cx="9144000" cy="191694"/>
          </a:xfrm>
          <a:prstGeom prst="rect">
            <a:avLst/>
          </a:prstGeom>
        </p:spPr>
      </p:pic>
      <p:pic>
        <p:nvPicPr>
          <p:cNvPr id="10" name="図 9"/>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0" y="188641"/>
            <a:ext cx="9144000" cy="72007"/>
          </a:xfrm>
          <a:prstGeom prst="rect">
            <a:avLst/>
          </a:prstGeom>
        </p:spPr>
      </p:pic>
      <p:sp>
        <p:nvSpPr>
          <p:cNvPr id="11" name="スライド番号プレースホルダー 2"/>
          <p:cNvSpPr txBox="1">
            <a:spLocks/>
          </p:cNvSpPr>
          <p:nvPr/>
        </p:nvSpPr>
        <p:spPr bwMode="auto">
          <a:xfrm>
            <a:off x="6553200" y="6265118"/>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defPPr>
              <a:defRPr lang="es-ES"/>
            </a:defPPr>
            <a:lvl1pPr algn="r" rtl="0" fontAlgn="base">
              <a:spcBef>
                <a:spcPct val="0"/>
              </a:spcBef>
              <a:spcAft>
                <a:spcPct val="0"/>
              </a:spcAft>
              <a:defRPr sz="1400" kern="1200">
                <a:solidFill>
                  <a:schemeClr val="tx1"/>
                </a:solidFill>
                <a:latin typeface="Arial" charset="0"/>
                <a:ea typeface="ＭＳ Ｐゴシック" charset="0"/>
                <a:cs typeface="Arial" charset="0"/>
              </a:defRPr>
            </a:lvl1pPr>
            <a:lvl2pPr marL="457200" algn="l" rtl="0" fontAlgn="base">
              <a:spcBef>
                <a:spcPct val="0"/>
              </a:spcBef>
              <a:spcAft>
                <a:spcPct val="0"/>
              </a:spcAft>
              <a:defRPr kern="1200">
                <a:solidFill>
                  <a:schemeClr val="tx1"/>
                </a:solidFill>
                <a:latin typeface="Arial" charset="0"/>
                <a:ea typeface="ＭＳ Ｐゴシック" charset="0"/>
                <a:cs typeface="Arial" charset="0"/>
              </a:defRPr>
            </a:lvl2pPr>
            <a:lvl3pPr marL="914400" algn="l" rtl="0" fontAlgn="base">
              <a:spcBef>
                <a:spcPct val="0"/>
              </a:spcBef>
              <a:spcAft>
                <a:spcPct val="0"/>
              </a:spcAft>
              <a:defRPr kern="1200">
                <a:solidFill>
                  <a:schemeClr val="tx1"/>
                </a:solidFill>
                <a:latin typeface="Arial" charset="0"/>
                <a:ea typeface="ＭＳ Ｐゴシック" charset="0"/>
                <a:cs typeface="Arial" charset="0"/>
              </a:defRPr>
            </a:lvl3pPr>
            <a:lvl4pPr marL="1371600" algn="l" rtl="0" fontAlgn="base">
              <a:spcBef>
                <a:spcPct val="0"/>
              </a:spcBef>
              <a:spcAft>
                <a:spcPct val="0"/>
              </a:spcAft>
              <a:defRPr kern="1200">
                <a:solidFill>
                  <a:schemeClr val="tx1"/>
                </a:solidFill>
                <a:latin typeface="Arial" charset="0"/>
                <a:ea typeface="ＭＳ Ｐゴシック" charset="0"/>
                <a:cs typeface="Arial" charset="0"/>
              </a:defRPr>
            </a:lvl4pPr>
            <a:lvl5pPr marL="1828800" algn="l" rtl="0" fontAlgn="base">
              <a:spcBef>
                <a:spcPct val="0"/>
              </a:spcBef>
              <a:spcAft>
                <a:spcPct val="0"/>
              </a:spcAft>
              <a:defRPr kern="1200">
                <a:solidFill>
                  <a:schemeClr val="tx1"/>
                </a:solidFill>
                <a:latin typeface="Arial" charset="0"/>
                <a:ea typeface="ＭＳ Ｐゴシック" charset="0"/>
                <a:cs typeface="Arial" charset="0"/>
              </a:defRPr>
            </a:lvl5pPr>
            <a:lvl6pPr marL="2286000" algn="l" defTabSz="457200" rtl="0" eaLnBrk="1" latinLnBrk="0" hangingPunct="1">
              <a:defRPr kern="1200">
                <a:solidFill>
                  <a:schemeClr val="tx1"/>
                </a:solidFill>
                <a:latin typeface="Arial" charset="0"/>
                <a:ea typeface="ＭＳ Ｐゴシック" charset="0"/>
                <a:cs typeface="Arial" charset="0"/>
              </a:defRPr>
            </a:lvl6pPr>
            <a:lvl7pPr marL="2743200" algn="l" defTabSz="457200" rtl="0" eaLnBrk="1" latinLnBrk="0" hangingPunct="1">
              <a:defRPr kern="1200">
                <a:solidFill>
                  <a:schemeClr val="tx1"/>
                </a:solidFill>
                <a:latin typeface="Arial" charset="0"/>
                <a:ea typeface="ＭＳ Ｐゴシック" charset="0"/>
                <a:cs typeface="Arial" charset="0"/>
              </a:defRPr>
            </a:lvl7pPr>
            <a:lvl8pPr marL="3200400" algn="l" defTabSz="457200" rtl="0" eaLnBrk="1" latinLnBrk="0" hangingPunct="1">
              <a:defRPr kern="1200">
                <a:solidFill>
                  <a:schemeClr val="tx1"/>
                </a:solidFill>
                <a:latin typeface="Arial" charset="0"/>
                <a:ea typeface="ＭＳ Ｐゴシック" charset="0"/>
                <a:cs typeface="Arial" charset="0"/>
              </a:defRPr>
            </a:lvl8pPr>
            <a:lvl9pPr marL="3657600" algn="l" defTabSz="457200" rtl="0" eaLnBrk="1" latinLnBrk="0" hangingPunct="1">
              <a:defRPr kern="1200">
                <a:solidFill>
                  <a:schemeClr val="tx1"/>
                </a:solidFill>
                <a:latin typeface="Arial" charset="0"/>
                <a:ea typeface="ＭＳ Ｐゴシック" charset="0"/>
                <a:cs typeface="Arial" charset="0"/>
              </a:defRPr>
            </a:lvl9pPr>
          </a:lstStyle>
          <a:p>
            <a:fld id="{C68BA38C-F6F2-DE4B-BB36-4202AA432CFB}" type="slidenum">
              <a:rPr lang="es-ES" altLang="ja-JP" smtClean="0">
                <a:latin typeface="A-OTF 新ゴ Pr6N R"/>
                <a:ea typeface="A-OTF 新ゴ Pr6N R"/>
                <a:cs typeface="A-OTF 新ゴ Pr6N R"/>
              </a:rPr>
              <a:pPr/>
              <a:t>21</a:t>
            </a:fld>
            <a:endParaRPr lang="es-ES" altLang="ja-JP">
              <a:latin typeface="A-OTF 新ゴ Pr6N R"/>
              <a:ea typeface="A-OTF 新ゴ Pr6N R"/>
              <a:cs typeface="A-OTF 新ゴ Pr6N R"/>
            </a:endParaRPr>
          </a:p>
        </p:txBody>
      </p:sp>
      <p:sp>
        <p:nvSpPr>
          <p:cNvPr id="12" name="Google Shape;91;p19"/>
          <p:cNvSpPr/>
          <p:nvPr/>
        </p:nvSpPr>
        <p:spPr>
          <a:xfrm>
            <a:off x="1550595" y="1142518"/>
            <a:ext cx="1486200" cy="1220100"/>
          </a:xfrm>
          <a:prstGeom prst="rect">
            <a:avLst/>
          </a:prstGeom>
          <a:solidFill>
            <a:srgbClr val="CECEEF"/>
          </a:solidFill>
          <a:ln w="9525" cap="flat" cmpd="sng">
            <a:noFill/>
            <a:prstDash val="solid"/>
            <a:miter lim="8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Font typeface="Arial"/>
              <a:buNone/>
            </a:pPr>
            <a:r>
              <a:rPr lang="ja" sz="1800" i="0" u="none" strike="noStrike" cap="none" dirty="0">
                <a:solidFill>
                  <a:srgbClr val="FFFFFF"/>
                </a:solidFill>
                <a:latin typeface="A-OTF 新ゴ Pr6N R"/>
                <a:ea typeface="A-OTF 新ゴ Pr6N R"/>
                <a:cs typeface="A-OTF 新ゴ Pr6N R"/>
              </a:rPr>
              <a:t>分析</a:t>
            </a:r>
            <a:r>
              <a:rPr lang="ja" sz="1800" dirty="0" smtClean="0">
                <a:solidFill>
                  <a:srgbClr val="FFFFFF"/>
                </a:solidFill>
                <a:latin typeface="A-OTF 新ゴ Pr6N R"/>
                <a:ea typeface="A-OTF 新ゴ Pr6N R"/>
                <a:cs typeface="A-OTF 新ゴ Pr6N R"/>
              </a:rPr>
              <a:t>目的</a:t>
            </a:r>
            <a:endParaRPr sz="1800" dirty="0">
              <a:solidFill>
                <a:srgbClr val="FFFFFF"/>
              </a:solidFill>
              <a:latin typeface="A-OTF 新ゴ Pr6N R"/>
              <a:ea typeface="A-OTF 新ゴ Pr6N R"/>
              <a:cs typeface="A-OTF 新ゴ Pr6N R"/>
            </a:endParaRPr>
          </a:p>
        </p:txBody>
      </p:sp>
      <p:sp>
        <p:nvSpPr>
          <p:cNvPr id="13" name="Google Shape;95;p19"/>
          <p:cNvSpPr/>
          <p:nvPr/>
        </p:nvSpPr>
        <p:spPr>
          <a:xfrm>
            <a:off x="1550595" y="2742593"/>
            <a:ext cx="1486200" cy="1206000"/>
          </a:xfrm>
          <a:prstGeom prst="rect">
            <a:avLst/>
          </a:prstGeom>
          <a:solidFill>
            <a:srgbClr val="CECEEF"/>
          </a:solidFill>
          <a:ln w="9525" cap="flat" cmpd="sng">
            <a:solidFill>
              <a:schemeClr val="accent6">
                <a:lumMod val="20000"/>
                <a:lumOff val="80000"/>
              </a:schemeClr>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Font typeface="Arial"/>
              <a:buNone/>
            </a:pPr>
            <a:r>
              <a:rPr lang="ja" sz="1800" i="0" u="none" strike="noStrike" cap="none" dirty="0">
                <a:solidFill>
                  <a:srgbClr val="FFFFFF"/>
                </a:solidFill>
                <a:latin typeface="A-OTF 新ゴ Pr6N R"/>
                <a:ea typeface="A-OTF 新ゴ Pr6N R"/>
                <a:cs typeface="A-OTF 新ゴ Pr6N R"/>
              </a:rPr>
              <a:t>データ</a:t>
            </a:r>
            <a:endParaRPr sz="1800" i="0" u="none" strike="noStrike" cap="none" dirty="0">
              <a:solidFill>
                <a:srgbClr val="FFFFFF"/>
              </a:solidFill>
              <a:latin typeface="A-OTF 新ゴ Pr6N R"/>
              <a:ea typeface="A-OTF 新ゴ Pr6N R"/>
              <a:cs typeface="A-OTF 新ゴ Pr6N R"/>
            </a:endParaRPr>
          </a:p>
          <a:p>
            <a:pPr marL="0" marR="0" lvl="0" indent="0" algn="ctr" rtl="0">
              <a:lnSpc>
                <a:spcPct val="100000"/>
              </a:lnSpc>
              <a:spcBef>
                <a:spcPts val="0"/>
              </a:spcBef>
              <a:spcAft>
                <a:spcPts val="0"/>
              </a:spcAft>
              <a:buClr>
                <a:srgbClr val="FFFFFF"/>
              </a:buClr>
              <a:buFont typeface="Arial"/>
              <a:buNone/>
            </a:pPr>
            <a:r>
              <a:rPr lang="ja-JP" altLang="en-US" sz="1800" dirty="0" smtClean="0">
                <a:solidFill>
                  <a:srgbClr val="FFFFFF"/>
                </a:solidFill>
                <a:latin typeface="A-OTF 新ゴ Pr6N R"/>
                <a:ea typeface="A-OTF 新ゴ Pr6N R"/>
                <a:cs typeface="A-OTF 新ゴ Pr6N R"/>
              </a:rPr>
              <a:t>収集</a:t>
            </a:r>
            <a:endParaRPr sz="1800" i="0" u="none" strike="noStrike" cap="none" dirty="0">
              <a:solidFill>
                <a:srgbClr val="FFFFFF"/>
              </a:solidFill>
              <a:latin typeface="A-OTF 新ゴ Pr6N R"/>
              <a:ea typeface="A-OTF 新ゴ Pr6N R"/>
              <a:cs typeface="A-OTF 新ゴ Pr6N R"/>
            </a:endParaRPr>
          </a:p>
        </p:txBody>
      </p:sp>
      <p:sp>
        <p:nvSpPr>
          <p:cNvPr id="14" name="Google Shape;96;p19"/>
          <p:cNvSpPr/>
          <p:nvPr/>
        </p:nvSpPr>
        <p:spPr>
          <a:xfrm>
            <a:off x="1509012" y="4351218"/>
            <a:ext cx="1527900" cy="1268700"/>
          </a:xfrm>
          <a:prstGeom prst="rect">
            <a:avLst/>
          </a:prstGeom>
          <a:solidFill>
            <a:srgbClr val="1F497D"/>
          </a:solidFill>
          <a:ln w="9525" cap="flat" cmpd="sng">
            <a:solidFill>
              <a:srgbClr val="000000"/>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Font typeface="Arial"/>
              <a:buNone/>
            </a:pPr>
            <a:r>
              <a:rPr lang="ja" sz="1800" i="0" u="none" strike="noStrike" cap="none" dirty="0" smtClean="0">
                <a:solidFill>
                  <a:srgbClr val="FFFFFF"/>
                </a:solidFill>
                <a:latin typeface="A-OTF 新ゴ Pr6N R"/>
                <a:ea typeface="A-OTF 新ゴ Pr6N R"/>
                <a:cs typeface="A-OTF 新ゴ Pr6N R"/>
              </a:rPr>
              <a:t>分析</a:t>
            </a:r>
            <a:r>
              <a:rPr lang="ja-JP" altLang="en-US" sz="1800" i="0" u="none" strike="noStrike" cap="none" dirty="0" smtClean="0">
                <a:solidFill>
                  <a:srgbClr val="FFFFFF"/>
                </a:solidFill>
                <a:latin typeface="A-OTF 新ゴ Pr6N R"/>
                <a:ea typeface="A-OTF 新ゴ Pr6N R"/>
                <a:cs typeface="A-OTF 新ゴ Pr6N R"/>
              </a:rPr>
              <a:t>手法</a:t>
            </a:r>
            <a:endParaRPr sz="1800" i="0" u="none" strike="noStrike" cap="none" dirty="0">
              <a:solidFill>
                <a:srgbClr val="FFFFFF"/>
              </a:solidFill>
              <a:latin typeface="A-OTF 新ゴ Pr6N R"/>
              <a:ea typeface="A-OTF 新ゴ Pr6N R"/>
              <a:cs typeface="A-OTF 新ゴ Pr6N R"/>
            </a:endParaRPr>
          </a:p>
        </p:txBody>
      </p:sp>
      <p:sp>
        <p:nvSpPr>
          <p:cNvPr id="15" name="Google Shape;98;p19"/>
          <p:cNvSpPr/>
          <p:nvPr/>
        </p:nvSpPr>
        <p:spPr>
          <a:xfrm rot="10800000">
            <a:off x="1672812" y="2434944"/>
            <a:ext cx="1360800" cy="221700"/>
          </a:xfrm>
          <a:prstGeom prst="triangle">
            <a:avLst>
              <a:gd name="adj" fmla="val 50000"/>
            </a:avLst>
          </a:prstGeom>
          <a:solidFill>
            <a:srgbClr val="B3B3B3"/>
          </a:solidFill>
          <a:ln w="9525" cap="flat" cmpd="sng">
            <a:solidFill>
              <a:srgbClr val="000000"/>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i="0" u="none" strike="noStrike" cap="none">
              <a:solidFill>
                <a:srgbClr val="FFFFFF"/>
              </a:solidFill>
              <a:latin typeface="A-OTF 新ゴ Pr6N R"/>
              <a:ea typeface="A-OTF 新ゴ Pr6N R"/>
              <a:cs typeface="A-OTF 新ゴ Pr6N R"/>
              <a:sym typeface="Meiryo"/>
            </a:endParaRPr>
          </a:p>
        </p:txBody>
      </p:sp>
      <p:sp>
        <p:nvSpPr>
          <p:cNvPr id="16" name="Google Shape;99;p19"/>
          <p:cNvSpPr/>
          <p:nvPr/>
        </p:nvSpPr>
        <p:spPr>
          <a:xfrm>
            <a:off x="1308965" y="1072629"/>
            <a:ext cx="365100" cy="365100"/>
          </a:xfrm>
          <a:prstGeom prst="flowChartConnector">
            <a:avLst/>
          </a:prstGeom>
          <a:solidFill>
            <a:srgbClr val="6D9E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FFFFF"/>
              </a:buClr>
              <a:buFont typeface="Arial"/>
              <a:buNone/>
            </a:pPr>
            <a:r>
              <a:rPr lang="ja" sz="1400" b="1" i="0" u="none" strike="noStrike" cap="none">
                <a:solidFill>
                  <a:srgbClr val="FFFFFF"/>
                </a:solidFill>
                <a:latin typeface="A-OTF 新ゴ Pr6N R"/>
                <a:ea typeface="A-OTF 新ゴ Pr6N R"/>
                <a:cs typeface="A-OTF 新ゴ Pr6N R"/>
                <a:sym typeface="Arial"/>
              </a:rPr>
              <a:t>1</a:t>
            </a:r>
            <a:endParaRPr>
              <a:latin typeface="A-OTF 新ゴ Pr6N R"/>
              <a:ea typeface="A-OTF 新ゴ Pr6N R"/>
              <a:cs typeface="A-OTF 新ゴ Pr6N R"/>
            </a:endParaRPr>
          </a:p>
        </p:txBody>
      </p:sp>
      <p:sp>
        <p:nvSpPr>
          <p:cNvPr id="17" name="Google Shape;100;p19"/>
          <p:cNvSpPr/>
          <p:nvPr/>
        </p:nvSpPr>
        <p:spPr>
          <a:xfrm>
            <a:off x="1340399" y="2564719"/>
            <a:ext cx="365100" cy="365100"/>
          </a:xfrm>
          <a:prstGeom prst="flowChartConnector">
            <a:avLst/>
          </a:prstGeom>
          <a:solidFill>
            <a:srgbClr val="6D9E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FFFFF"/>
              </a:buClr>
              <a:buFont typeface="Arial"/>
              <a:buNone/>
            </a:pPr>
            <a:r>
              <a:rPr lang="ja" sz="1400" b="1" i="0" u="none" strike="noStrike" cap="none">
                <a:solidFill>
                  <a:srgbClr val="FFFFFF"/>
                </a:solidFill>
                <a:latin typeface="A-OTF 新ゴ Pr6N R"/>
                <a:ea typeface="A-OTF 新ゴ Pr6N R"/>
                <a:cs typeface="A-OTF 新ゴ Pr6N R"/>
                <a:sym typeface="Meiryo"/>
              </a:rPr>
              <a:t>2</a:t>
            </a:r>
            <a:endParaRPr>
              <a:latin typeface="A-OTF 新ゴ Pr6N R"/>
              <a:ea typeface="A-OTF 新ゴ Pr6N R"/>
              <a:cs typeface="A-OTF 新ゴ Pr6N R"/>
              <a:sym typeface="Meiryo"/>
            </a:endParaRPr>
          </a:p>
        </p:txBody>
      </p:sp>
      <p:sp>
        <p:nvSpPr>
          <p:cNvPr id="18" name="Google Shape;101;p19"/>
          <p:cNvSpPr/>
          <p:nvPr/>
        </p:nvSpPr>
        <p:spPr>
          <a:xfrm>
            <a:off x="1366556" y="4173361"/>
            <a:ext cx="365100" cy="365100"/>
          </a:xfrm>
          <a:prstGeom prst="flowChartConnector">
            <a:avLst/>
          </a:prstGeom>
          <a:solidFill>
            <a:srgbClr val="6D9E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FFFFF"/>
              </a:buClr>
              <a:buFont typeface="Arial"/>
              <a:buNone/>
            </a:pPr>
            <a:r>
              <a:rPr lang="ja" sz="1400" b="1" i="0" u="none" strike="noStrike" cap="none">
                <a:solidFill>
                  <a:srgbClr val="FFFFFF"/>
                </a:solidFill>
                <a:latin typeface="A-OTF 新ゴ Pr6N R"/>
                <a:ea typeface="A-OTF 新ゴ Pr6N R"/>
                <a:cs typeface="A-OTF 新ゴ Pr6N R"/>
                <a:sym typeface="Meiryo"/>
              </a:rPr>
              <a:t>3</a:t>
            </a:r>
            <a:endParaRPr>
              <a:latin typeface="A-OTF 新ゴ Pr6N R"/>
              <a:ea typeface="A-OTF 新ゴ Pr6N R"/>
              <a:cs typeface="A-OTF 新ゴ Pr6N R"/>
              <a:sym typeface="Meiryo"/>
            </a:endParaRPr>
          </a:p>
        </p:txBody>
      </p:sp>
      <p:sp>
        <p:nvSpPr>
          <p:cNvPr id="19" name="Google Shape;102;p19"/>
          <p:cNvSpPr/>
          <p:nvPr/>
        </p:nvSpPr>
        <p:spPr>
          <a:xfrm rot="10800000">
            <a:off x="1651265" y="4011168"/>
            <a:ext cx="1360800" cy="221700"/>
          </a:xfrm>
          <a:prstGeom prst="triangle">
            <a:avLst>
              <a:gd name="adj" fmla="val 50000"/>
            </a:avLst>
          </a:prstGeom>
          <a:solidFill>
            <a:schemeClr val="bg2">
              <a:lumMod val="60000"/>
              <a:lumOff val="40000"/>
            </a:schemeClr>
          </a:solidFill>
          <a:ln w="9525" cap="flat" cmpd="sng">
            <a:solidFill>
              <a:srgbClr val="000000"/>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i="0" u="none" strike="noStrike" cap="none">
              <a:solidFill>
                <a:srgbClr val="FFFFFF"/>
              </a:solidFill>
              <a:latin typeface="A-OTF 新ゴ Pr6N R"/>
              <a:ea typeface="A-OTF 新ゴ Pr6N R"/>
              <a:cs typeface="A-OTF 新ゴ Pr6N R"/>
              <a:sym typeface="Meiryo"/>
            </a:endParaRPr>
          </a:p>
        </p:txBody>
      </p:sp>
      <p:sp>
        <p:nvSpPr>
          <p:cNvPr id="20" name="Google Shape;106;p19"/>
          <p:cNvSpPr/>
          <p:nvPr/>
        </p:nvSpPr>
        <p:spPr>
          <a:xfrm>
            <a:off x="5852412" y="2674818"/>
            <a:ext cx="1527900" cy="1268700"/>
          </a:xfrm>
          <a:prstGeom prst="rect">
            <a:avLst/>
          </a:prstGeom>
          <a:solidFill>
            <a:srgbClr val="CECEEF"/>
          </a:solidFill>
          <a:ln w="9525" cap="flat" cmpd="sng">
            <a:solidFill>
              <a:srgbClr val="FFFFFF"/>
            </a:solidFill>
            <a:prstDash val="solid"/>
            <a:miter lim="8000"/>
            <a:headEnd type="none" w="sm" len="sm"/>
            <a:tailEnd type="none" w="sm" len="sm"/>
          </a:ln>
        </p:spPr>
        <p:txBody>
          <a:bodyPr spcFirstLastPara="1" wrap="square" lIns="91425" tIns="45700" rIns="91425" bIns="45700" anchor="ctr" anchorCtr="0">
            <a:noAutofit/>
          </a:bodyPr>
          <a:lstStyle/>
          <a:p>
            <a:pPr marL="0" lvl="0" indent="0" algn="ctr" rtl="0">
              <a:spcBef>
                <a:spcPts val="0"/>
              </a:spcBef>
              <a:spcAft>
                <a:spcPts val="0"/>
              </a:spcAft>
              <a:buClr>
                <a:schemeClr val="lt1"/>
              </a:buClr>
              <a:buFont typeface="Arial"/>
              <a:buNone/>
            </a:pPr>
            <a:r>
              <a:rPr lang="ja-JP" altLang="en-US" sz="1800" i="0" u="none" strike="noStrike" cap="none" dirty="0" smtClean="0">
                <a:solidFill>
                  <a:schemeClr val="lt1"/>
                </a:solidFill>
                <a:latin typeface="A-OTF 新ゴ Pr6N R"/>
                <a:ea typeface="A-OTF 新ゴ Pr6N R"/>
                <a:cs typeface="A-OTF 新ゴ Pr6N R"/>
              </a:rPr>
              <a:t>評価</a:t>
            </a:r>
            <a:r>
              <a:rPr lang="en-US" altLang="ja-JP" sz="1800" i="0" u="none" strike="noStrike" cap="none" dirty="0" smtClean="0">
                <a:solidFill>
                  <a:schemeClr val="lt1"/>
                </a:solidFill>
                <a:latin typeface="A-OTF 新ゴ Pr6N R"/>
                <a:ea typeface="A-OTF 新ゴ Pr6N R"/>
                <a:cs typeface="A-OTF 新ゴ Pr6N R"/>
              </a:rPr>
              <a:t>/</a:t>
            </a:r>
          </a:p>
          <a:p>
            <a:pPr marL="0" lvl="0" indent="0" algn="ctr" rtl="0">
              <a:spcBef>
                <a:spcPts val="0"/>
              </a:spcBef>
              <a:spcAft>
                <a:spcPts val="0"/>
              </a:spcAft>
              <a:buClr>
                <a:schemeClr val="lt1"/>
              </a:buClr>
              <a:buFont typeface="Arial"/>
              <a:buNone/>
            </a:pPr>
            <a:r>
              <a:rPr lang="ja-JP" altLang="en-US" sz="1800" i="0" u="none" strike="noStrike" cap="none" dirty="0" smtClean="0">
                <a:solidFill>
                  <a:schemeClr val="lt1"/>
                </a:solidFill>
                <a:latin typeface="A-OTF 新ゴ Pr6N R"/>
                <a:ea typeface="A-OTF 新ゴ Pr6N R"/>
                <a:cs typeface="A-OTF 新ゴ Pr6N R"/>
              </a:rPr>
              <a:t>今後の発展</a:t>
            </a:r>
            <a:endParaRPr sz="1800" i="0" u="none" strike="noStrike" cap="none" dirty="0">
              <a:solidFill>
                <a:srgbClr val="FFFFFF"/>
              </a:solidFill>
              <a:latin typeface="A-OTF 新ゴ Pr6N R"/>
              <a:ea typeface="A-OTF 新ゴ Pr6N R"/>
              <a:cs typeface="A-OTF 新ゴ Pr6N R"/>
            </a:endParaRPr>
          </a:p>
        </p:txBody>
      </p:sp>
      <p:sp>
        <p:nvSpPr>
          <p:cNvPr id="21" name="Google Shape;107;p19"/>
          <p:cNvSpPr/>
          <p:nvPr/>
        </p:nvSpPr>
        <p:spPr>
          <a:xfrm>
            <a:off x="5893995" y="1142518"/>
            <a:ext cx="1486200" cy="1220100"/>
          </a:xfrm>
          <a:prstGeom prst="rect">
            <a:avLst/>
          </a:prstGeom>
          <a:solidFill>
            <a:srgbClr val="CECEEF"/>
          </a:solidFill>
          <a:ln w="9525" cap="flat" cmpd="sng">
            <a:solidFill>
              <a:srgbClr val="FFFFFF"/>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Font typeface="Arial"/>
              <a:buNone/>
            </a:pPr>
            <a:r>
              <a:rPr lang="ja-JP" altLang="en-US" sz="1800" dirty="0" smtClean="0">
                <a:solidFill>
                  <a:srgbClr val="FFFFFF"/>
                </a:solidFill>
                <a:latin typeface="A-OTF 新ゴ Pr6N R"/>
                <a:ea typeface="A-OTF 新ゴ Pr6N R"/>
                <a:cs typeface="A-OTF 新ゴ Pr6N R"/>
              </a:rPr>
              <a:t>分析結果</a:t>
            </a:r>
            <a:r>
              <a:rPr lang="en-US" altLang="ja-JP" sz="1800" dirty="0" smtClean="0">
                <a:solidFill>
                  <a:srgbClr val="FFFFFF"/>
                </a:solidFill>
                <a:latin typeface="A-OTF 新ゴ Pr6N R"/>
                <a:ea typeface="A-OTF 新ゴ Pr6N R"/>
                <a:cs typeface="A-OTF 新ゴ Pr6N R"/>
              </a:rPr>
              <a:t>/</a:t>
            </a:r>
          </a:p>
          <a:p>
            <a:pPr marL="0" marR="0" lvl="0" indent="0" algn="ctr" rtl="0">
              <a:lnSpc>
                <a:spcPct val="100000"/>
              </a:lnSpc>
              <a:spcBef>
                <a:spcPts val="0"/>
              </a:spcBef>
              <a:spcAft>
                <a:spcPts val="0"/>
              </a:spcAft>
              <a:buClr>
                <a:srgbClr val="FFFFFF"/>
              </a:buClr>
              <a:buFont typeface="Arial"/>
              <a:buNone/>
            </a:pPr>
            <a:r>
              <a:rPr lang="ja-JP" altLang="en-US" dirty="0" smtClean="0">
                <a:solidFill>
                  <a:srgbClr val="FFFFFF"/>
                </a:solidFill>
                <a:latin typeface="A-OTF 新ゴ Pr6N R"/>
                <a:ea typeface="A-OTF 新ゴ Pr6N R"/>
                <a:cs typeface="A-OTF 新ゴ Pr6N R"/>
              </a:rPr>
              <a:t>インサイト</a:t>
            </a:r>
            <a:endParaRPr sz="1800" dirty="0">
              <a:solidFill>
                <a:srgbClr val="FFFFFF"/>
              </a:solidFill>
              <a:latin typeface="A-OTF 新ゴ Pr6N R"/>
              <a:ea typeface="A-OTF 新ゴ Pr6N R"/>
              <a:cs typeface="A-OTF 新ゴ Pr6N R"/>
            </a:endParaRPr>
          </a:p>
        </p:txBody>
      </p:sp>
      <p:sp>
        <p:nvSpPr>
          <p:cNvPr id="22" name="Google Shape;108;p19"/>
          <p:cNvSpPr/>
          <p:nvPr/>
        </p:nvSpPr>
        <p:spPr>
          <a:xfrm rot="10800000">
            <a:off x="6016212" y="2434944"/>
            <a:ext cx="1360800" cy="221700"/>
          </a:xfrm>
          <a:prstGeom prst="triangle">
            <a:avLst>
              <a:gd name="adj" fmla="val 50000"/>
            </a:avLst>
          </a:prstGeom>
          <a:solidFill>
            <a:srgbClr val="B3B3B3"/>
          </a:solidFill>
          <a:ln w="9525" cap="flat" cmpd="sng">
            <a:solidFill>
              <a:srgbClr val="000000"/>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i="0" u="none" strike="noStrike" cap="none">
              <a:solidFill>
                <a:srgbClr val="FFFFFF"/>
              </a:solidFill>
              <a:latin typeface="A-OTF 新ゴ Pr6N R"/>
              <a:ea typeface="A-OTF 新ゴ Pr6N R"/>
              <a:cs typeface="A-OTF 新ゴ Pr6N R"/>
              <a:sym typeface="Meiryo"/>
            </a:endParaRPr>
          </a:p>
        </p:txBody>
      </p:sp>
      <p:sp>
        <p:nvSpPr>
          <p:cNvPr id="23" name="Google Shape;110;p19"/>
          <p:cNvSpPr/>
          <p:nvPr/>
        </p:nvSpPr>
        <p:spPr>
          <a:xfrm>
            <a:off x="5652365" y="1072629"/>
            <a:ext cx="365100" cy="365100"/>
          </a:xfrm>
          <a:prstGeom prst="flowChartConnector">
            <a:avLst/>
          </a:prstGeom>
          <a:solidFill>
            <a:srgbClr val="6D9E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FFFFF"/>
              </a:buClr>
              <a:buFont typeface="Arial"/>
              <a:buNone/>
            </a:pPr>
            <a:r>
              <a:rPr lang="ja" b="1">
                <a:solidFill>
                  <a:srgbClr val="FFFFFF"/>
                </a:solidFill>
                <a:latin typeface="A-OTF 新ゴ Pr6N R"/>
                <a:ea typeface="A-OTF 新ゴ Pr6N R"/>
                <a:cs typeface="A-OTF 新ゴ Pr6N R"/>
              </a:rPr>
              <a:t>4</a:t>
            </a:r>
            <a:endParaRPr>
              <a:latin typeface="A-OTF 新ゴ Pr6N R"/>
              <a:ea typeface="A-OTF 新ゴ Pr6N R"/>
              <a:cs typeface="A-OTF 新ゴ Pr6N R"/>
            </a:endParaRPr>
          </a:p>
        </p:txBody>
      </p:sp>
      <p:sp>
        <p:nvSpPr>
          <p:cNvPr id="24" name="Google Shape;111;p19"/>
          <p:cNvSpPr/>
          <p:nvPr/>
        </p:nvSpPr>
        <p:spPr>
          <a:xfrm>
            <a:off x="5683799" y="2564719"/>
            <a:ext cx="365100" cy="365100"/>
          </a:xfrm>
          <a:prstGeom prst="flowChartConnector">
            <a:avLst/>
          </a:prstGeom>
          <a:solidFill>
            <a:srgbClr val="6D9E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FFFFF"/>
              </a:buClr>
              <a:buFont typeface="Arial"/>
              <a:buNone/>
            </a:pPr>
            <a:r>
              <a:rPr lang="ja" b="1">
                <a:solidFill>
                  <a:srgbClr val="FFFFFF"/>
                </a:solidFill>
                <a:latin typeface="A-OTF 新ゴ Pr6N R"/>
                <a:ea typeface="A-OTF 新ゴ Pr6N R"/>
                <a:cs typeface="A-OTF 新ゴ Pr6N R"/>
                <a:sym typeface="Meiryo"/>
              </a:rPr>
              <a:t>5</a:t>
            </a:r>
            <a:endParaRPr>
              <a:latin typeface="A-OTF 新ゴ Pr6N R"/>
              <a:ea typeface="A-OTF 新ゴ Pr6N R"/>
              <a:cs typeface="A-OTF 新ゴ Pr6N R"/>
              <a:sym typeface="Meiryo"/>
            </a:endParaRPr>
          </a:p>
        </p:txBody>
      </p:sp>
      <p:cxnSp>
        <p:nvCxnSpPr>
          <p:cNvPr id="25" name="Google Shape;115;p19"/>
          <p:cNvCxnSpPr>
            <a:stCxn id="14" idx="2"/>
            <a:endCxn id="21" idx="1"/>
          </p:cNvCxnSpPr>
          <p:nvPr/>
        </p:nvCxnSpPr>
        <p:spPr>
          <a:xfrm rot="16200000">
            <a:off x="2149812" y="1875768"/>
            <a:ext cx="3867300" cy="3621000"/>
          </a:xfrm>
          <a:prstGeom prst="bentConnector4">
            <a:avLst>
              <a:gd name="adj1" fmla="val -10609"/>
              <a:gd name="adj2" fmla="val 88737"/>
            </a:avLst>
          </a:prstGeom>
          <a:noFill/>
          <a:ln w="28575" cap="flat" cmpd="sng">
            <a:solidFill>
              <a:schemeClr val="dk2"/>
            </a:solidFill>
            <a:prstDash val="solid"/>
            <a:round/>
            <a:headEnd type="none" w="med" len="med"/>
            <a:tailEnd type="triangle" w="med" len="med"/>
          </a:ln>
        </p:spPr>
      </p:cxnSp>
      <p:sp>
        <p:nvSpPr>
          <p:cNvPr id="26" name="正方形/長方形 25"/>
          <p:cNvSpPr/>
          <p:nvPr/>
        </p:nvSpPr>
        <p:spPr bwMode="auto">
          <a:xfrm>
            <a:off x="0" y="784597"/>
            <a:ext cx="9144000" cy="5544616"/>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dirty="0">
              <a:ln>
                <a:noFill/>
              </a:ln>
              <a:solidFill>
                <a:schemeClr val="tx1"/>
              </a:solidFill>
              <a:effectLst/>
              <a:latin typeface="Arial" charset="0"/>
              <a:ea typeface="ＭＳ Ｐゴシック" charset="0"/>
              <a:cs typeface="Arial" charset="0"/>
            </a:endParaRPr>
          </a:p>
        </p:txBody>
      </p:sp>
      <p:sp>
        <p:nvSpPr>
          <p:cNvPr id="27" name="Google Shape;91;p19"/>
          <p:cNvSpPr/>
          <p:nvPr/>
        </p:nvSpPr>
        <p:spPr>
          <a:xfrm>
            <a:off x="1702995" y="1294918"/>
            <a:ext cx="1486200" cy="1220100"/>
          </a:xfrm>
          <a:prstGeom prst="rect">
            <a:avLst/>
          </a:prstGeom>
          <a:solidFill>
            <a:srgbClr val="CECEEF"/>
          </a:solidFill>
          <a:ln w="9525" cap="flat" cmpd="sng">
            <a:noFill/>
            <a:prstDash val="solid"/>
            <a:miter lim="8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Font typeface="Arial"/>
              <a:buNone/>
            </a:pPr>
            <a:r>
              <a:rPr lang="ja" sz="1800" i="0" u="none" strike="noStrike" cap="none" dirty="0">
                <a:solidFill>
                  <a:srgbClr val="FFFFFF"/>
                </a:solidFill>
                <a:latin typeface="A-OTF 新ゴ Pr6N R"/>
                <a:ea typeface="A-OTF 新ゴ Pr6N R"/>
                <a:cs typeface="A-OTF 新ゴ Pr6N R"/>
              </a:rPr>
              <a:t>分析</a:t>
            </a:r>
            <a:r>
              <a:rPr lang="ja" sz="1800" dirty="0" smtClean="0">
                <a:solidFill>
                  <a:srgbClr val="FFFFFF"/>
                </a:solidFill>
                <a:latin typeface="A-OTF 新ゴ Pr6N R"/>
                <a:ea typeface="A-OTF 新ゴ Pr6N R"/>
                <a:cs typeface="A-OTF 新ゴ Pr6N R"/>
              </a:rPr>
              <a:t>目的</a:t>
            </a:r>
            <a:endParaRPr sz="1800" dirty="0">
              <a:solidFill>
                <a:srgbClr val="FFFFFF"/>
              </a:solidFill>
              <a:latin typeface="A-OTF 新ゴ Pr6N R"/>
              <a:ea typeface="A-OTF 新ゴ Pr6N R"/>
              <a:cs typeface="A-OTF 新ゴ Pr6N R"/>
            </a:endParaRPr>
          </a:p>
        </p:txBody>
      </p:sp>
      <p:sp>
        <p:nvSpPr>
          <p:cNvPr id="28" name="Google Shape;95;p19"/>
          <p:cNvSpPr/>
          <p:nvPr/>
        </p:nvSpPr>
        <p:spPr>
          <a:xfrm>
            <a:off x="1702995" y="2894993"/>
            <a:ext cx="1486200" cy="1206000"/>
          </a:xfrm>
          <a:prstGeom prst="rect">
            <a:avLst/>
          </a:prstGeom>
          <a:solidFill>
            <a:srgbClr val="CECEEF"/>
          </a:solidFill>
          <a:ln w="9525" cap="flat" cmpd="sng">
            <a:solidFill>
              <a:schemeClr val="accent6">
                <a:lumMod val="20000"/>
                <a:lumOff val="80000"/>
              </a:schemeClr>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Font typeface="Arial"/>
              <a:buNone/>
            </a:pPr>
            <a:r>
              <a:rPr lang="ja" sz="1800" i="0" u="none" strike="noStrike" cap="none" dirty="0">
                <a:solidFill>
                  <a:srgbClr val="FFFFFF"/>
                </a:solidFill>
                <a:latin typeface="A-OTF 新ゴ Pr6N R"/>
                <a:ea typeface="A-OTF 新ゴ Pr6N R"/>
                <a:cs typeface="A-OTF 新ゴ Pr6N R"/>
              </a:rPr>
              <a:t>データ</a:t>
            </a:r>
            <a:endParaRPr sz="1800" i="0" u="none" strike="noStrike" cap="none" dirty="0">
              <a:solidFill>
                <a:srgbClr val="FFFFFF"/>
              </a:solidFill>
              <a:latin typeface="A-OTF 新ゴ Pr6N R"/>
              <a:ea typeface="A-OTF 新ゴ Pr6N R"/>
              <a:cs typeface="A-OTF 新ゴ Pr6N R"/>
            </a:endParaRPr>
          </a:p>
          <a:p>
            <a:pPr marL="0" marR="0" lvl="0" indent="0" algn="ctr" rtl="0">
              <a:lnSpc>
                <a:spcPct val="100000"/>
              </a:lnSpc>
              <a:spcBef>
                <a:spcPts val="0"/>
              </a:spcBef>
              <a:spcAft>
                <a:spcPts val="0"/>
              </a:spcAft>
              <a:buClr>
                <a:srgbClr val="FFFFFF"/>
              </a:buClr>
              <a:buFont typeface="Arial"/>
              <a:buNone/>
            </a:pPr>
            <a:r>
              <a:rPr lang="ja-JP" altLang="en-US" sz="1800" dirty="0" smtClean="0">
                <a:solidFill>
                  <a:srgbClr val="FFFFFF"/>
                </a:solidFill>
                <a:latin typeface="A-OTF 新ゴ Pr6N R"/>
                <a:ea typeface="A-OTF 新ゴ Pr6N R"/>
                <a:cs typeface="A-OTF 新ゴ Pr6N R"/>
              </a:rPr>
              <a:t>収集</a:t>
            </a:r>
            <a:endParaRPr sz="1800" i="0" u="none" strike="noStrike" cap="none" dirty="0">
              <a:solidFill>
                <a:srgbClr val="FFFFFF"/>
              </a:solidFill>
              <a:latin typeface="A-OTF 新ゴ Pr6N R"/>
              <a:ea typeface="A-OTF 新ゴ Pr6N R"/>
              <a:cs typeface="A-OTF 新ゴ Pr6N R"/>
            </a:endParaRPr>
          </a:p>
        </p:txBody>
      </p:sp>
      <p:sp>
        <p:nvSpPr>
          <p:cNvPr id="29" name="Google Shape;96;p19"/>
          <p:cNvSpPr/>
          <p:nvPr/>
        </p:nvSpPr>
        <p:spPr>
          <a:xfrm>
            <a:off x="1661412" y="4503618"/>
            <a:ext cx="1527900" cy="1268700"/>
          </a:xfrm>
          <a:prstGeom prst="rect">
            <a:avLst/>
          </a:prstGeom>
          <a:solidFill>
            <a:srgbClr val="CECEEF"/>
          </a:solidFill>
          <a:ln w="9525" cap="flat" cmpd="sng">
            <a:solidFill>
              <a:srgbClr val="FFFFFF"/>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Font typeface="Arial"/>
              <a:buNone/>
            </a:pPr>
            <a:r>
              <a:rPr lang="ja" sz="1800" i="0" u="none" strike="noStrike" cap="none" dirty="0" smtClean="0">
                <a:solidFill>
                  <a:srgbClr val="FFFFFF"/>
                </a:solidFill>
                <a:latin typeface="A-OTF 新ゴ Pr6N R"/>
                <a:ea typeface="A-OTF 新ゴ Pr6N R"/>
                <a:cs typeface="A-OTF 新ゴ Pr6N R"/>
              </a:rPr>
              <a:t>分析</a:t>
            </a:r>
            <a:r>
              <a:rPr lang="ja-JP" altLang="en-US" sz="1800" i="0" u="none" strike="noStrike" cap="none" dirty="0" smtClean="0">
                <a:solidFill>
                  <a:srgbClr val="FFFFFF"/>
                </a:solidFill>
                <a:latin typeface="A-OTF 新ゴ Pr6N R"/>
                <a:ea typeface="A-OTF 新ゴ Pr6N R"/>
                <a:cs typeface="A-OTF 新ゴ Pr6N R"/>
              </a:rPr>
              <a:t>手法</a:t>
            </a:r>
            <a:endParaRPr sz="1800" i="0" u="none" strike="noStrike" cap="none" dirty="0">
              <a:solidFill>
                <a:srgbClr val="FFFFFF"/>
              </a:solidFill>
              <a:latin typeface="A-OTF 新ゴ Pr6N R"/>
              <a:ea typeface="A-OTF 新ゴ Pr6N R"/>
              <a:cs typeface="A-OTF 新ゴ Pr6N R"/>
            </a:endParaRPr>
          </a:p>
        </p:txBody>
      </p:sp>
      <p:sp>
        <p:nvSpPr>
          <p:cNvPr id="30" name="Google Shape;98;p19"/>
          <p:cNvSpPr/>
          <p:nvPr/>
        </p:nvSpPr>
        <p:spPr>
          <a:xfrm rot="10800000">
            <a:off x="1825212" y="2587344"/>
            <a:ext cx="1360800" cy="221700"/>
          </a:xfrm>
          <a:prstGeom prst="triangle">
            <a:avLst>
              <a:gd name="adj" fmla="val 50000"/>
            </a:avLst>
          </a:prstGeom>
          <a:solidFill>
            <a:srgbClr val="B3B3B3"/>
          </a:solidFill>
          <a:ln w="9525" cap="flat" cmpd="sng">
            <a:solidFill>
              <a:srgbClr val="000000"/>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i="0" u="none" strike="noStrike" cap="none">
              <a:solidFill>
                <a:srgbClr val="FFFFFF"/>
              </a:solidFill>
              <a:latin typeface="A-OTF 新ゴ Pr6N R"/>
              <a:ea typeface="A-OTF 新ゴ Pr6N R"/>
              <a:cs typeface="A-OTF 新ゴ Pr6N R"/>
              <a:sym typeface="Meiryo"/>
            </a:endParaRPr>
          </a:p>
        </p:txBody>
      </p:sp>
      <p:sp>
        <p:nvSpPr>
          <p:cNvPr id="31" name="Google Shape;99;p19"/>
          <p:cNvSpPr/>
          <p:nvPr/>
        </p:nvSpPr>
        <p:spPr>
          <a:xfrm>
            <a:off x="1461365" y="1225029"/>
            <a:ext cx="365100" cy="365100"/>
          </a:xfrm>
          <a:prstGeom prst="flowChartConnector">
            <a:avLst/>
          </a:prstGeom>
          <a:solidFill>
            <a:srgbClr val="6D9E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FFFFF"/>
              </a:buClr>
              <a:buFont typeface="Arial"/>
              <a:buNone/>
            </a:pPr>
            <a:r>
              <a:rPr lang="ja" sz="1400" b="1" i="0" u="none" strike="noStrike" cap="none">
                <a:solidFill>
                  <a:srgbClr val="FFFFFF"/>
                </a:solidFill>
                <a:latin typeface="A-OTF 新ゴ Pr6N R"/>
                <a:ea typeface="A-OTF 新ゴ Pr6N R"/>
                <a:cs typeface="A-OTF 新ゴ Pr6N R"/>
                <a:sym typeface="Arial"/>
              </a:rPr>
              <a:t>1</a:t>
            </a:r>
            <a:endParaRPr>
              <a:latin typeface="A-OTF 新ゴ Pr6N R"/>
              <a:ea typeface="A-OTF 新ゴ Pr6N R"/>
              <a:cs typeface="A-OTF 新ゴ Pr6N R"/>
            </a:endParaRPr>
          </a:p>
        </p:txBody>
      </p:sp>
      <p:sp>
        <p:nvSpPr>
          <p:cNvPr id="32" name="Google Shape;100;p19"/>
          <p:cNvSpPr/>
          <p:nvPr/>
        </p:nvSpPr>
        <p:spPr>
          <a:xfrm>
            <a:off x="1492799" y="2717119"/>
            <a:ext cx="365100" cy="365100"/>
          </a:xfrm>
          <a:prstGeom prst="flowChartConnector">
            <a:avLst/>
          </a:prstGeom>
          <a:solidFill>
            <a:srgbClr val="6D9E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FFFFF"/>
              </a:buClr>
              <a:buFont typeface="Arial"/>
              <a:buNone/>
            </a:pPr>
            <a:r>
              <a:rPr lang="ja" sz="1400" b="1" i="0" u="none" strike="noStrike" cap="none">
                <a:solidFill>
                  <a:srgbClr val="FFFFFF"/>
                </a:solidFill>
                <a:latin typeface="A-OTF 新ゴ Pr6N R"/>
                <a:ea typeface="A-OTF 新ゴ Pr6N R"/>
                <a:cs typeface="A-OTF 新ゴ Pr6N R"/>
                <a:sym typeface="Meiryo"/>
              </a:rPr>
              <a:t>2</a:t>
            </a:r>
            <a:endParaRPr>
              <a:latin typeface="A-OTF 新ゴ Pr6N R"/>
              <a:ea typeface="A-OTF 新ゴ Pr6N R"/>
              <a:cs typeface="A-OTF 新ゴ Pr6N R"/>
              <a:sym typeface="Meiryo"/>
            </a:endParaRPr>
          </a:p>
        </p:txBody>
      </p:sp>
      <p:sp>
        <p:nvSpPr>
          <p:cNvPr id="33" name="Google Shape;101;p19"/>
          <p:cNvSpPr/>
          <p:nvPr/>
        </p:nvSpPr>
        <p:spPr>
          <a:xfrm>
            <a:off x="1518956" y="4325761"/>
            <a:ext cx="365100" cy="365100"/>
          </a:xfrm>
          <a:prstGeom prst="flowChartConnector">
            <a:avLst/>
          </a:prstGeom>
          <a:solidFill>
            <a:srgbClr val="6D9E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FFFFF"/>
              </a:buClr>
              <a:buFont typeface="Arial"/>
              <a:buNone/>
            </a:pPr>
            <a:r>
              <a:rPr lang="ja" sz="1400" b="1" i="0" u="none" strike="noStrike" cap="none">
                <a:solidFill>
                  <a:srgbClr val="FFFFFF"/>
                </a:solidFill>
                <a:latin typeface="A-OTF 新ゴ Pr6N R"/>
                <a:ea typeface="A-OTF 新ゴ Pr6N R"/>
                <a:cs typeface="A-OTF 新ゴ Pr6N R"/>
                <a:sym typeface="Meiryo"/>
              </a:rPr>
              <a:t>3</a:t>
            </a:r>
            <a:endParaRPr>
              <a:latin typeface="A-OTF 新ゴ Pr6N R"/>
              <a:ea typeface="A-OTF 新ゴ Pr6N R"/>
              <a:cs typeface="A-OTF 新ゴ Pr6N R"/>
              <a:sym typeface="Meiryo"/>
            </a:endParaRPr>
          </a:p>
        </p:txBody>
      </p:sp>
      <p:sp>
        <p:nvSpPr>
          <p:cNvPr id="34" name="Google Shape;102;p19"/>
          <p:cNvSpPr/>
          <p:nvPr/>
        </p:nvSpPr>
        <p:spPr>
          <a:xfrm rot="10800000">
            <a:off x="1803665" y="4163568"/>
            <a:ext cx="1360800" cy="221700"/>
          </a:xfrm>
          <a:prstGeom prst="triangle">
            <a:avLst>
              <a:gd name="adj" fmla="val 50000"/>
            </a:avLst>
          </a:prstGeom>
          <a:solidFill>
            <a:schemeClr val="bg2">
              <a:lumMod val="60000"/>
              <a:lumOff val="40000"/>
            </a:schemeClr>
          </a:solidFill>
          <a:ln w="9525" cap="flat" cmpd="sng">
            <a:solidFill>
              <a:srgbClr val="000000"/>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i="0" u="none" strike="noStrike" cap="none">
              <a:solidFill>
                <a:srgbClr val="FFFFFF"/>
              </a:solidFill>
              <a:latin typeface="A-OTF 新ゴ Pr6N R"/>
              <a:ea typeface="A-OTF 新ゴ Pr6N R"/>
              <a:cs typeface="A-OTF 新ゴ Pr6N R"/>
              <a:sym typeface="Meiryo"/>
            </a:endParaRPr>
          </a:p>
        </p:txBody>
      </p:sp>
      <p:sp>
        <p:nvSpPr>
          <p:cNvPr id="35" name="Google Shape;106;p19"/>
          <p:cNvSpPr/>
          <p:nvPr/>
        </p:nvSpPr>
        <p:spPr>
          <a:xfrm>
            <a:off x="6004812" y="2827218"/>
            <a:ext cx="1527900" cy="1268700"/>
          </a:xfrm>
          <a:prstGeom prst="rect">
            <a:avLst/>
          </a:prstGeom>
          <a:solidFill>
            <a:srgbClr val="CECEEF"/>
          </a:solidFill>
          <a:ln w="9525" cap="flat" cmpd="sng">
            <a:solidFill>
              <a:srgbClr val="FFFFFF"/>
            </a:solidFill>
            <a:prstDash val="solid"/>
            <a:miter lim="8000"/>
            <a:headEnd type="none" w="sm" len="sm"/>
            <a:tailEnd type="none" w="sm" len="sm"/>
          </a:ln>
        </p:spPr>
        <p:txBody>
          <a:bodyPr spcFirstLastPara="1" wrap="square" lIns="91425" tIns="45700" rIns="91425" bIns="45700" anchor="ctr" anchorCtr="0">
            <a:noAutofit/>
          </a:bodyPr>
          <a:lstStyle/>
          <a:p>
            <a:pPr marL="0" lvl="0" indent="0" algn="ctr" rtl="0">
              <a:spcBef>
                <a:spcPts val="0"/>
              </a:spcBef>
              <a:spcAft>
                <a:spcPts val="0"/>
              </a:spcAft>
              <a:buClr>
                <a:schemeClr val="lt1"/>
              </a:buClr>
              <a:buFont typeface="Arial"/>
              <a:buNone/>
            </a:pPr>
            <a:r>
              <a:rPr lang="ja-JP" altLang="en-US" sz="1800" i="0" u="none" strike="noStrike" cap="none" dirty="0" smtClean="0">
                <a:solidFill>
                  <a:schemeClr val="lt1"/>
                </a:solidFill>
                <a:latin typeface="A-OTF 新ゴ Pr6N R"/>
                <a:ea typeface="A-OTF 新ゴ Pr6N R"/>
                <a:cs typeface="A-OTF 新ゴ Pr6N R"/>
              </a:rPr>
              <a:t>評価</a:t>
            </a:r>
            <a:r>
              <a:rPr lang="en-US" altLang="ja-JP" sz="1800" i="0" u="none" strike="noStrike" cap="none" dirty="0" smtClean="0">
                <a:solidFill>
                  <a:schemeClr val="lt1"/>
                </a:solidFill>
                <a:latin typeface="A-OTF 新ゴ Pr6N R"/>
                <a:ea typeface="A-OTF 新ゴ Pr6N R"/>
                <a:cs typeface="A-OTF 新ゴ Pr6N R"/>
              </a:rPr>
              <a:t>/</a:t>
            </a:r>
          </a:p>
          <a:p>
            <a:pPr marL="0" lvl="0" indent="0" algn="ctr" rtl="0">
              <a:spcBef>
                <a:spcPts val="0"/>
              </a:spcBef>
              <a:spcAft>
                <a:spcPts val="0"/>
              </a:spcAft>
              <a:buClr>
                <a:schemeClr val="lt1"/>
              </a:buClr>
              <a:buFont typeface="Arial"/>
              <a:buNone/>
            </a:pPr>
            <a:r>
              <a:rPr lang="ja-JP" altLang="en-US" sz="1800" i="0" u="none" strike="noStrike" cap="none" dirty="0" smtClean="0">
                <a:solidFill>
                  <a:schemeClr val="lt1"/>
                </a:solidFill>
                <a:latin typeface="A-OTF 新ゴ Pr6N R"/>
                <a:ea typeface="A-OTF 新ゴ Pr6N R"/>
                <a:cs typeface="A-OTF 新ゴ Pr6N R"/>
              </a:rPr>
              <a:t>今後の発展</a:t>
            </a:r>
            <a:endParaRPr sz="1800" i="0" u="none" strike="noStrike" cap="none" dirty="0">
              <a:solidFill>
                <a:srgbClr val="FFFFFF"/>
              </a:solidFill>
              <a:latin typeface="A-OTF 新ゴ Pr6N R"/>
              <a:ea typeface="A-OTF 新ゴ Pr6N R"/>
              <a:cs typeface="A-OTF 新ゴ Pr6N R"/>
            </a:endParaRPr>
          </a:p>
        </p:txBody>
      </p:sp>
      <p:sp>
        <p:nvSpPr>
          <p:cNvPr id="36" name="Google Shape;107;p19"/>
          <p:cNvSpPr/>
          <p:nvPr/>
        </p:nvSpPr>
        <p:spPr>
          <a:xfrm>
            <a:off x="6046395" y="1294918"/>
            <a:ext cx="1486200" cy="1220100"/>
          </a:xfrm>
          <a:prstGeom prst="rect">
            <a:avLst/>
          </a:prstGeom>
          <a:solidFill>
            <a:srgbClr val="0000FF"/>
          </a:solidFill>
          <a:ln w="9525" cap="flat" cmpd="sng">
            <a:solidFill>
              <a:srgbClr val="FFFFFF"/>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Font typeface="Arial"/>
              <a:buNone/>
            </a:pPr>
            <a:r>
              <a:rPr lang="ja-JP" altLang="en-US" sz="1800" dirty="0" smtClean="0">
                <a:solidFill>
                  <a:srgbClr val="FFFFFF"/>
                </a:solidFill>
                <a:latin typeface="A-OTF 新ゴ Pr6N R"/>
                <a:ea typeface="A-OTF 新ゴ Pr6N R"/>
                <a:cs typeface="A-OTF 新ゴ Pr6N R"/>
              </a:rPr>
              <a:t>分析結果</a:t>
            </a:r>
            <a:r>
              <a:rPr lang="en-US" altLang="ja-JP" sz="1800" dirty="0" smtClean="0">
                <a:solidFill>
                  <a:srgbClr val="FFFFFF"/>
                </a:solidFill>
                <a:latin typeface="A-OTF 新ゴ Pr6N R"/>
                <a:ea typeface="A-OTF 新ゴ Pr6N R"/>
                <a:cs typeface="A-OTF 新ゴ Pr6N R"/>
              </a:rPr>
              <a:t>/</a:t>
            </a:r>
          </a:p>
          <a:p>
            <a:pPr marL="0" marR="0" lvl="0" indent="0" algn="ctr" rtl="0">
              <a:lnSpc>
                <a:spcPct val="100000"/>
              </a:lnSpc>
              <a:spcBef>
                <a:spcPts val="0"/>
              </a:spcBef>
              <a:spcAft>
                <a:spcPts val="0"/>
              </a:spcAft>
              <a:buClr>
                <a:srgbClr val="FFFFFF"/>
              </a:buClr>
              <a:buFont typeface="Arial"/>
              <a:buNone/>
            </a:pPr>
            <a:r>
              <a:rPr lang="ja-JP" altLang="en-US" dirty="0" smtClean="0">
                <a:solidFill>
                  <a:srgbClr val="FFFFFF"/>
                </a:solidFill>
                <a:latin typeface="A-OTF 新ゴ Pr6N R"/>
                <a:ea typeface="A-OTF 新ゴ Pr6N R"/>
                <a:cs typeface="A-OTF 新ゴ Pr6N R"/>
              </a:rPr>
              <a:t>インサイト</a:t>
            </a:r>
            <a:endParaRPr sz="1800" dirty="0">
              <a:solidFill>
                <a:srgbClr val="FFFFFF"/>
              </a:solidFill>
              <a:latin typeface="A-OTF 新ゴ Pr6N R"/>
              <a:ea typeface="A-OTF 新ゴ Pr6N R"/>
              <a:cs typeface="A-OTF 新ゴ Pr6N R"/>
            </a:endParaRPr>
          </a:p>
        </p:txBody>
      </p:sp>
      <p:sp>
        <p:nvSpPr>
          <p:cNvPr id="37" name="Google Shape;108;p19"/>
          <p:cNvSpPr/>
          <p:nvPr/>
        </p:nvSpPr>
        <p:spPr>
          <a:xfrm rot="10800000">
            <a:off x="6168612" y="2587344"/>
            <a:ext cx="1360800" cy="221700"/>
          </a:xfrm>
          <a:prstGeom prst="triangle">
            <a:avLst>
              <a:gd name="adj" fmla="val 50000"/>
            </a:avLst>
          </a:prstGeom>
          <a:solidFill>
            <a:srgbClr val="B3B3B3"/>
          </a:solidFill>
          <a:ln w="9525" cap="flat" cmpd="sng">
            <a:solidFill>
              <a:srgbClr val="000000"/>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i="0" u="none" strike="noStrike" cap="none">
              <a:solidFill>
                <a:srgbClr val="FFFFFF"/>
              </a:solidFill>
              <a:latin typeface="A-OTF 新ゴ Pr6N R"/>
              <a:ea typeface="A-OTF 新ゴ Pr6N R"/>
              <a:cs typeface="A-OTF 新ゴ Pr6N R"/>
              <a:sym typeface="Meiryo"/>
            </a:endParaRPr>
          </a:p>
        </p:txBody>
      </p:sp>
      <p:sp>
        <p:nvSpPr>
          <p:cNvPr id="39" name="Google Shape;111;p19"/>
          <p:cNvSpPr/>
          <p:nvPr/>
        </p:nvSpPr>
        <p:spPr>
          <a:xfrm>
            <a:off x="5836199" y="2717119"/>
            <a:ext cx="365100" cy="365100"/>
          </a:xfrm>
          <a:prstGeom prst="flowChartConnector">
            <a:avLst/>
          </a:prstGeom>
          <a:solidFill>
            <a:srgbClr val="6D9E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FFFFF"/>
              </a:buClr>
              <a:buFont typeface="Arial"/>
              <a:buNone/>
            </a:pPr>
            <a:r>
              <a:rPr lang="ja" b="1">
                <a:solidFill>
                  <a:srgbClr val="FFFFFF"/>
                </a:solidFill>
                <a:latin typeface="A-OTF 新ゴ Pr6N R"/>
                <a:ea typeface="A-OTF 新ゴ Pr6N R"/>
                <a:cs typeface="A-OTF 新ゴ Pr6N R"/>
                <a:sym typeface="Meiryo"/>
              </a:rPr>
              <a:t>5</a:t>
            </a:r>
            <a:endParaRPr>
              <a:latin typeface="A-OTF 新ゴ Pr6N R"/>
              <a:ea typeface="A-OTF 新ゴ Pr6N R"/>
              <a:cs typeface="A-OTF 新ゴ Pr6N R"/>
              <a:sym typeface="Meiryo"/>
            </a:endParaRPr>
          </a:p>
        </p:txBody>
      </p:sp>
      <p:cxnSp>
        <p:nvCxnSpPr>
          <p:cNvPr id="40" name="Google Shape;115;p19"/>
          <p:cNvCxnSpPr/>
          <p:nvPr/>
        </p:nvCxnSpPr>
        <p:spPr>
          <a:xfrm rot="16200000">
            <a:off x="2302212" y="2028168"/>
            <a:ext cx="3867300" cy="3621000"/>
          </a:xfrm>
          <a:prstGeom prst="bentConnector4">
            <a:avLst>
              <a:gd name="adj1" fmla="val -10609"/>
              <a:gd name="adj2" fmla="val 88737"/>
            </a:avLst>
          </a:prstGeom>
          <a:noFill/>
          <a:ln w="28575" cap="flat" cmpd="sng">
            <a:solidFill>
              <a:schemeClr val="dk2"/>
            </a:solidFill>
            <a:prstDash val="solid"/>
            <a:round/>
            <a:headEnd type="none" w="med" len="med"/>
            <a:tailEnd type="triangle" w="med" len="med"/>
          </a:ln>
        </p:spPr>
      </p:cxnSp>
      <p:sp>
        <p:nvSpPr>
          <p:cNvPr id="41" name="正方形/長方形 40"/>
          <p:cNvSpPr/>
          <p:nvPr/>
        </p:nvSpPr>
        <p:spPr>
          <a:xfrm>
            <a:off x="3992493" y="764704"/>
            <a:ext cx="5404043" cy="430887"/>
          </a:xfrm>
          <a:prstGeom prst="rect">
            <a:avLst/>
          </a:prstGeom>
        </p:spPr>
        <p:txBody>
          <a:bodyPr wrap="none">
            <a:spAutoFit/>
          </a:bodyPr>
          <a:lstStyle/>
          <a:p>
            <a:r>
              <a:rPr lang="ja-JP" altLang="en-US" sz="2200" dirty="0" smtClean="0">
                <a:latin typeface="A-OTF 新ゴ Pr6N R"/>
                <a:ea typeface="A-OTF 新ゴ Pr6N R"/>
                <a:cs typeface="A-OTF 新ゴ Pr6N R"/>
              </a:rPr>
              <a:t>メイン</a:t>
            </a:r>
            <a:r>
              <a:rPr lang="en-US" altLang="ja-JP" sz="2200" dirty="0" smtClean="0">
                <a:latin typeface="A-OTF 新ゴ Pr6N R"/>
                <a:ea typeface="A-OTF 新ゴ Pr6N R"/>
                <a:cs typeface="A-OTF 新ゴ Pr6N R"/>
              </a:rPr>
              <a:t>｢</a:t>
            </a:r>
            <a:r>
              <a:rPr lang="ja-JP" altLang="en-US" sz="2200" dirty="0" smtClean="0">
                <a:latin typeface="A-OTF 新ゴ Pr6N R"/>
                <a:ea typeface="A-OTF 新ゴ Pr6N R"/>
                <a:cs typeface="A-OTF 新ゴ Pr6N R"/>
              </a:rPr>
              <a:t>番組表</a:t>
            </a:r>
            <a:r>
              <a:rPr lang="ja-JP" altLang="en-US" sz="2200" dirty="0">
                <a:latin typeface="A-OTF 新ゴ Pr6N R"/>
                <a:ea typeface="A-OTF 新ゴ Pr6N R"/>
                <a:cs typeface="A-OTF 新ゴ Pr6N R"/>
              </a:rPr>
              <a:t>の自然言語処理と</a:t>
            </a:r>
            <a:r>
              <a:rPr lang="ja-JP" altLang="en-US" sz="2200" dirty="0" smtClean="0">
                <a:latin typeface="A-OTF 新ゴ Pr6N R"/>
                <a:ea typeface="A-OTF 新ゴ Pr6N R"/>
                <a:cs typeface="A-OTF 新ゴ Pr6N R"/>
              </a:rPr>
              <a:t>視聴率</a:t>
            </a:r>
            <a:r>
              <a:rPr lang="en-US" altLang="ja-JP" sz="2200" dirty="0" smtClean="0">
                <a:latin typeface="A-OTF 新ゴ Pr6N R"/>
                <a:ea typeface="A-OTF 新ゴ Pr6N R"/>
                <a:cs typeface="A-OTF 新ゴ Pr6N R"/>
              </a:rPr>
              <a:t>｣</a:t>
            </a:r>
            <a:endParaRPr lang="ja-JP" altLang="en-US" sz="2200" dirty="0">
              <a:latin typeface="A-OTF 新ゴ Pr6N R"/>
              <a:ea typeface="A-OTF 新ゴ Pr6N R"/>
              <a:cs typeface="A-OTF 新ゴ Pr6N R"/>
            </a:endParaRPr>
          </a:p>
        </p:txBody>
      </p:sp>
      <p:sp>
        <p:nvSpPr>
          <p:cNvPr id="42" name="Google Shape;105;p19"/>
          <p:cNvSpPr txBox="1"/>
          <p:nvPr/>
        </p:nvSpPr>
        <p:spPr>
          <a:xfrm>
            <a:off x="3275856" y="4457005"/>
            <a:ext cx="2688300" cy="1268700"/>
          </a:xfrm>
          <a:prstGeom prst="rect">
            <a:avLst/>
          </a:prstGeom>
          <a:noFill/>
          <a:ln>
            <a:noFill/>
          </a:ln>
        </p:spPr>
        <p:txBody>
          <a:bodyPr spcFirstLastPara="1" wrap="square" lIns="91425" tIns="45700" rIns="91425" bIns="45700" anchor="t" anchorCtr="0">
            <a:noAutofit/>
          </a:bodyPr>
          <a:lstStyle/>
          <a:p>
            <a:pPr marR="0" lvl="0" algn="l" rtl="0">
              <a:lnSpc>
                <a:spcPct val="100000"/>
              </a:lnSpc>
              <a:spcBef>
                <a:spcPts val="0"/>
              </a:spcBef>
              <a:spcAft>
                <a:spcPts val="0"/>
              </a:spcAft>
              <a:buClr>
                <a:srgbClr val="000000"/>
              </a:buClr>
              <a:buSzPts val="1400"/>
            </a:pPr>
            <a:r>
              <a:rPr lang="ja-JP" altLang="en-US" dirty="0" smtClean="0">
                <a:latin typeface="A-OTF 新ゴ Pr6N R"/>
                <a:ea typeface="A-OTF 新ゴ Pr6N R"/>
                <a:cs typeface="A-OTF 新ゴ Pr6N R"/>
              </a:rPr>
              <a:t>・目的</a:t>
            </a:r>
            <a:r>
              <a:rPr lang="ja-JP" altLang="en-US" dirty="0" smtClean="0">
                <a:latin typeface="A-OTF 新ゴ Pr6N R"/>
                <a:ea typeface="A-OTF 新ゴ Pr6N R"/>
                <a:cs typeface="A-OTF 新ゴ Pr6N R"/>
              </a:rPr>
              <a:t>変数</a:t>
            </a:r>
            <a:endParaRPr lang="en-US" altLang="ja-JP" dirty="0" smtClean="0">
              <a:latin typeface="A-OTF 新ゴ Pr6N R"/>
              <a:ea typeface="A-OTF 新ゴ Pr6N R"/>
              <a:cs typeface="A-OTF 新ゴ Pr6N R"/>
            </a:endParaRPr>
          </a:p>
          <a:p>
            <a:pPr lvl="0">
              <a:spcBef>
                <a:spcPts val="0"/>
              </a:spcBef>
              <a:spcAft>
                <a:spcPts val="0"/>
              </a:spcAft>
              <a:buClr>
                <a:srgbClr val="000000"/>
              </a:buClr>
              <a:buSzPts val="1400"/>
            </a:pPr>
            <a:r>
              <a:rPr lang="ja-JP" altLang="en-US" dirty="0" smtClean="0">
                <a:latin typeface="A-OTF 新ゴ Pr6N R"/>
                <a:ea typeface="A-OTF 新ゴ Pr6N R"/>
                <a:cs typeface="A-OTF 新ゴ Pr6N R"/>
              </a:rPr>
              <a:t>・特徴量</a:t>
            </a:r>
            <a:r>
              <a:rPr lang="ja-JP" altLang="en-US" dirty="0" smtClean="0">
                <a:latin typeface="A-OTF 新ゴ Pr6N R"/>
                <a:ea typeface="A-OTF 新ゴ Pr6N R"/>
                <a:cs typeface="A-OTF 新ゴ Pr6N R"/>
              </a:rPr>
              <a:t>エン</a:t>
            </a:r>
            <a:endParaRPr lang="en-US" altLang="ja-JP" dirty="0" smtClean="0">
              <a:latin typeface="A-OTF 新ゴ Pr6N R"/>
              <a:ea typeface="A-OTF 新ゴ Pr6N R"/>
              <a:cs typeface="A-OTF 新ゴ Pr6N R"/>
            </a:endParaRPr>
          </a:p>
          <a:p>
            <a:pPr lvl="0">
              <a:spcBef>
                <a:spcPts val="0"/>
              </a:spcBef>
              <a:spcAft>
                <a:spcPts val="0"/>
              </a:spcAft>
              <a:buClr>
                <a:srgbClr val="000000"/>
              </a:buClr>
              <a:buSzPts val="1400"/>
            </a:pPr>
            <a:r>
              <a:rPr lang="ja-JP" altLang="ja-JP" dirty="0">
                <a:latin typeface="A-OTF 新ゴ Pr6N R"/>
                <a:ea typeface="A-OTF 新ゴ Pr6N R"/>
                <a:cs typeface="A-OTF 新ゴ Pr6N R"/>
              </a:rPr>
              <a:t>　</a:t>
            </a:r>
            <a:r>
              <a:rPr lang="ja-JP" altLang="en-US" dirty="0" smtClean="0">
                <a:latin typeface="A-OTF 新ゴ Pr6N R"/>
                <a:ea typeface="A-OTF 新ゴ Pr6N R"/>
                <a:cs typeface="A-OTF 新ゴ Pr6N R"/>
              </a:rPr>
              <a:t>ジニアリング</a:t>
            </a:r>
            <a:endParaRPr lang="en-US" altLang="ja-JP" dirty="0" smtClean="0">
              <a:latin typeface="A-OTF 新ゴ Pr6N R"/>
              <a:ea typeface="A-OTF 新ゴ Pr6N R"/>
              <a:cs typeface="A-OTF 新ゴ Pr6N R"/>
            </a:endParaRPr>
          </a:p>
          <a:p>
            <a:pPr lvl="0">
              <a:spcBef>
                <a:spcPts val="0"/>
              </a:spcBef>
              <a:spcAft>
                <a:spcPts val="0"/>
              </a:spcAft>
              <a:buClr>
                <a:srgbClr val="000000"/>
              </a:buClr>
              <a:buSzPts val="1400"/>
            </a:pPr>
            <a:r>
              <a:rPr lang="ja-JP" altLang="en-US" dirty="0" smtClean="0">
                <a:latin typeface="A-OTF 新ゴ Pr6N R"/>
                <a:ea typeface="A-OTF 新ゴ Pr6N R"/>
                <a:cs typeface="A-OTF 新ゴ Pr6N R"/>
              </a:rPr>
              <a:t>・</a:t>
            </a:r>
            <a:r>
              <a:rPr lang="ja-JP" altLang="en-US" dirty="0" smtClean="0">
                <a:latin typeface="A-OTF 新ゴ Pr6N R"/>
                <a:ea typeface="A-OTF 新ゴ Pr6N R"/>
                <a:cs typeface="A-OTF 新ゴ Pr6N R"/>
              </a:rPr>
              <a:t>分析</a:t>
            </a:r>
            <a:r>
              <a:rPr lang="ja-JP" altLang="en-US" dirty="0" smtClean="0">
                <a:latin typeface="A-OTF 新ゴ Pr6N R"/>
                <a:ea typeface="A-OTF 新ゴ Pr6N R"/>
                <a:cs typeface="A-OTF 新ゴ Pr6N R"/>
              </a:rPr>
              <a:t>モデル</a:t>
            </a:r>
            <a:endParaRPr lang="en-US" altLang="ja-JP" dirty="0" smtClean="0">
              <a:latin typeface="A-OTF 新ゴ Pr6N R"/>
              <a:ea typeface="A-OTF 新ゴ Pr6N R"/>
              <a:cs typeface="A-OTF 新ゴ Pr6N R"/>
            </a:endParaRPr>
          </a:p>
        </p:txBody>
      </p:sp>
      <p:sp>
        <p:nvSpPr>
          <p:cNvPr id="43" name="Google Shape;96;p19"/>
          <p:cNvSpPr/>
          <p:nvPr/>
        </p:nvSpPr>
        <p:spPr>
          <a:xfrm>
            <a:off x="6068436" y="1268760"/>
            <a:ext cx="1527900" cy="1268700"/>
          </a:xfrm>
          <a:prstGeom prst="rect">
            <a:avLst/>
          </a:prstGeom>
          <a:solidFill>
            <a:srgbClr val="1F497D"/>
          </a:solidFill>
          <a:ln w="9525" cap="flat" cmpd="sng">
            <a:solidFill>
              <a:srgbClr val="000000"/>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Font typeface="Arial"/>
              <a:buNone/>
            </a:pPr>
            <a:r>
              <a:rPr lang="ja" sz="1800" i="0" u="none" strike="noStrike" cap="none" dirty="0" smtClean="0">
                <a:solidFill>
                  <a:srgbClr val="FFFFFF"/>
                </a:solidFill>
                <a:latin typeface="A-OTF 新ゴ Pr6N R"/>
                <a:ea typeface="A-OTF 新ゴ Pr6N R"/>
                <a:cs typeface="A-OTF 新ゴ Pr6N R"/>
              </a:rPr>
              <a:t>分析</a:t>
            </a:r>
            <a:r>
              <a:rPr lang="ja-JP" altLang="en-US" sz="1800" i="0" u="none" strike="noStrike" cap="none" dirty="0" smtClean="0">
                <a:solidFill>
                  <a:srgbClr val="FFFFFF"/>
                </a:solidFill>
                <a:latin typeface="A-OTF 新ゴ Pr6N R"/>
                <a:ea typeface="A-OTF 新ゴ Pr6N R"/>
                <a:cs typeface="A-OTF 新ゴ Pr6N R"/>
              </a:rPr>
              <a:t>結果</a:t>
            </a:r>
            <a:r>
              <a:rPr lang="en-US" altLang="ja-JP" sz="1800" i="0" u="none" strike="noStrike" cap="none" dirty="0" smtClean="0">
                <a:solidFill>
                  <a:srgbClr val="FFFFFF"/>
                </a:solidFill>
                <a:latin typeface="A-OTF 新ゴ Pr6N R"/>
                <a:ea typeface="A-OTF 新ゴ Pr6N R"/>
                <a:cs typeface="A-OTF 新ゴ Pr6N R"/>
              </a:rPr>
              <a:t>/</a:t>
            </a:r>
          </a:p>
          <a:p>
            <a:pPr marL="0" marR="0" lvl="0" indent="0" algn="ctr" rtl="0">
              <a:lnSpc>
                <a:spcPct val="100000"/>
              </a:lnSpc>
              <a:spcBef>
                <a:spcPts val="0"/>
              </a:spcBef>
              <a:spcAft>
                <a:spcPts val="0"/>
              </a:spcAft>
              <a:buClr>
                <a:srgbClr val="FFFFFF"/>
              </a:buClr>
              <a:buFont typeface="Arial"/>
              <a:buNone/>
            </a:pPr>
            <a:r>
              <a:rPr lang="ja-JP" altLang="en-US" dirty="0" smtClean="0">
                <a:solidFill>
                  <a:srgbClr val="FFFFFF"/>
                </a:solidFill>
                <a:latin typeface="A-OTF 新ゴ Pr6N R"/>
                <a:ea typeface="A-OTF 新ゴ Pr6N R"/>
                <a:cs typeface="A-OTF 新ゴ Pr6N R"/>
              </a:rPr>
              <a:t>インサイト</a:t>
            </a:r>
            <a:endParaRPr sz="1800" i="0" u="none" strike="noStrike" cap="none" dirty="0">
              <a:solidFill>
                <a:srgbClr val="FFFFFF"/>
              </a:solidFill>
              <a:latin typeface="A-OTF 新ゴ Pr6N R"/>
              <a:ea typeface="A-OTF 新ゴ Pr6N R"/>
              <a:cs typeface="A-OTF 新ゴ Pr6N R"/>
            </a:endParaRPr>
          </a:p>
        </p:txBody>
      </p:sp>
      <p:sp>
        <p:nvSpPr>
          <p:cNvPr id="38" name="Google Shape;110;p19"/>
          <p:cNvSpPr/>
          <p:nvPr/>
        </p:nvSpPr>
        <p:spPr>
          <a:xfrm>
            <a:off x="5804765" y="1225029"/>
            <a:ext cx="365100" cy="365100"/>
          </a:xfrm>
          <a:prstGeom prst="flowChartConnector">
            <a:avLst/>
          </a:prstGeom>
          <a:solidFill>
            <a:srgbClr val="6D9E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FFFFF"/>
              </a:buClr>
              <a:buFont typeface="Arial"/>
              <a:buNone/>
            </a:pPr>
            <a:r>
              <a:rPr lang="ja" b="1">
                <a:solidFill>
                  <a:srgbClr val="FFFFFF"/>
                </a:solidFill>
                <a:latin typeface="A-OTF 新ゴ Pr6N R"/>
                <a:ea typeface="A-OTF 新ゴ Pr6N R"/>
                <a:cs typeface="A-OTF 新ゴ Pr6N R"/>
              </a:rPr>
              <a:t>4</a:t>
            </a:r>
            <a:endParaRPr>
              <a:latin typeface="A-OTF 新ゴ Pr6N R"/>
              <a:ea typeface="A-OTF 新ゴ Pr6N R"/>
              <a:cs typeface="A-OTF 新ゴ Pr6N R"/>
            </a:endParaRPr>
          </a:p>
        </p:txBody>
      </p:sp>
    </p:spTree>
    <p:extLst>
      <p:ext uri="{BB962C8B-B14F-4D97-AF65-F5344CB8AC3E}">
        <p14:creationId xmlns:p14="http://schemas.microsoft.com/office/powerpoint/2010/main" val="1618508562"/>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bwMode="auto">
          <a:xfrm>
            <a:off x="0" y="188640"/>
            <a:ext cx="9144000" cy="648072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Arial" charset="0"/>
              <a:ea typeface="ＭＳ Ｐゴシック" charset="0"/>
              <a:cs typeface="Arial" charset="0"/>
            </a:endParaRPr>
          </a:p>
        </p:txBody>
      </p:sp>
      <p:pic>
        <p:nvPicPr>
          <p:cNvPr id="6" name="図 5"/>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6661727"/>
            <a:ext cx="9144000" cy="191694"/>
          </a:xfrm>
          <a:prstGeom prst="rect">
            <a:avLst/>
          </a:prstGeom>
        </p:spPr>
      </p:pic>
      <p:sp>
        <p:nvSpPr>
          <p:cNvPr id="10" name="Rectangle 150"/>
          <p:cNvSpPr txBox="1">
            <a:spLocks noChangeArrowheads="1"/>
          </p:cNvSpPr>
          <p:nvPr/>
        </p:nvSpPr>
        <p:spPr bwMode="auto">
          <a:xfrm>
            <a:off x="708826" y="574508"/>
            <a:ext cx="8435174" cy="56166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ea typeface="ＭＳ Ｐゴシック" charset="0"/>
                <a:cs typeface="Arial" charset="0"/>
              </a:defRPr>
            </a:lvl2pPr>
            <a:lvl3pPr algn="ctr" rtl="0" fontAlgn="base">
              <a:spcBef>
                <a:spcPct val="0"/>
              </a:spcBef>
              <a:spcAft>
                <a:spcPct val="0"/>
              </a:spcAft>
              <a:defRPr sz="4400">
                <a:solidFill>
                  <a:schemeClr val="tx2"/>
                </a:solidFill>
                <a:latin typeface="Arial" charset="0"/>
                <a:ea typeface="ＭＳ Ｐゴシック" charset="0"/>
                <a:cs typeface="Arial" charset="0"/>
              </a:defRPr>
            </a:lvl3pPr>
            <a:lvl4pPr algn="ctr" rtl="0" fontAlgn="base">
              <a:spcBef>
                <a:spcPct val="0"/>
              </a:spcBef>
              <a:spcAft>
                <a:spcPct val="0"/>
              </a:spcAft>
              <a:defRPr sz="4400">
                <a:solidFill>
                  <a:schemeClr val="tx2"/>
                </a:solidFill>
                <a:latin typeface="Arial" charset="0"/>
                <a:ea typeface="ＭＳ Ｐゴシック" charset="0"/>
                <a:cs typeface="Arial" charset="0"/>
              </a:defRPr>
            </a:lvl4pPr>
            <a:lvl5pPr algn="ctr" rtl="0" fontAlgn="base">
              <a:spcBef>
                <a:spcPct val="0"/>
              </a:spcBef>
              <a:spcAft>
                <a:spcPct val="0"/>
              </a:spcAft>
              <a:defRPr sz="4400">
                <a:solidFill>
                  <a:schemeClr val="tx2"/>
                </a:solidFill>
                <a:latin typeface="Arial" charset="0"/>
                <a:ea typeface="ＭＳ Ｐゴシック" charset="0"/>
                <a:cs typeface="Arial" charset="0"/>
              </a:defRPr>
            </a:lvl5pPr>
            <a:lvl6pPr marL="457200" algn="ctr" rtl="0" fontAlgn="base">
              <a:spcBef>
                <a:spcPct val="0"/>
              </a:spcBef>
              <a:spcAft>
                <a:spcPct val="0"/>
              </a:spcAft>
              <a:defRPr sz="4400">
                <a:solidFill>
                  <a:schemeClr val="tx2"/>
                </a:solidFill>
                <a:latin typeface="Arial" charset="0"/>
                <a:ea typeface="ＭＳ Ｐゴシック" charset="0"/>
                <a:cs typeface="Arial" charset="0"/>
              </a:defRPr>
            </a:lvl6pPr>
            <a:lvl7pPr marL="914400" algn="ctr" rtl="0" fontAlgn="base">
              <a:spcBef>
                <a:spcPct val="0"/>
              </a:spcBef>
              <a:spcAft>
                <a:spcPct val="0"/>
              </a:spcAft>
              <a:defRPr sz="4400">
                <a:solidFill>
                  <a:schemeClr val="tx2"/>
                </a:solidFill>
                <a:latin typeface="Arial" charset="0"/>
                <a:ea typeface="ＭＳ Ｐゴシック" charset="0"/>
                <a:cs typeface="Arial" charset="0"/>
              </a:defRPr>
            </a:lvl7pPr>
            <a:lvl8pPr marL="1371600" algn="ctr" rtl="0" fontAlgn="base">
              <a:spcBef>
                <a:spcPct val="0"/>
              </a:spcBef>
              <a:spcAft>
                <a:spcPct val="0"/>
              </a:spcAft>
              <a:defRPr sz="4400">
                <a:solidFill>
                  <a:schemeClr val="tx2"/>
                </a:solidFill>
                <a:latin typeface="Arial" charset="0"/>
                <a:ea typeface="ＭＳ Ｐゴシック" charset="0"/>
                <a:cs typeface="Arial" charset="0"/>
              </a:defRPr>
            </a:lvl8pPr>
            <a:lvl9pPr marL="1828800" algn="ctr" rtl="0" fontAlgn="base">
              <a:spcBef>
                <a:spcPct val="0"/>
              </a:spcBef>
              <a:spcAft>
                <a:spcPct val="0"/>
              </a:spcAft>
              <a:defRPr sz="4400">
                <a:solidFill>
                  <a:schemeClr val="tx2"/>
                </a:solidFill>
                <a:latin typeface="Arial" charset="0"/>
                <a:ea typeface="ＭＳ Ｐゴシック" charset="0"/>
                <a:cs typeface="Arial" charset="0"/>
              </a:defRPr>
            </a:lvl9pPr>
          </a:lstStyle>
          <a:p>
            <a:pPr algn="l"/>
            <a:endParaRPr lang="en-US" altLang="ja-JP" sz="2400" dirty="0">
              <a:solidFill>
                <a:schemeClr val="tx1"/>
              </a:solidFill>
              <a:latin typeface="A-OTF 新ゴ Pr6N R"/>
              <a:ea typeface="A-OTF 新ゴ Pr6N R"/>
              <a:cs typeface="A-OTF 新ゴ Pr6N R"/>
            </a:endParaRPr>
          </a:p>
        </p:txBody>
      </p:sp>
      <p:pic>
        <p:nvPicPr>
          <p:cNvPr id="5" name="図 4"/>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188641"/>
            <a:ext cx="9144000" cy="72007"/>
          </a:xfrm>
          <a:prstGeom prst="rect">
            <a:avLst/>
          </a:prstGeom>
        </p:spPr>
      </p:pic>
      <p:pic>
        <p:nvPicPr>
          <p:cNvPr id="7" name="図 6"/>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6661727"/>
            <a:ext cx="9144000" cy="191694"/>
          </a:xfrm>
          <a:prstGeom prst="rect">
            <a:avLst/>
          </a:prstGeom>
        </p:spPr>
      </p:pic>
      <p:sp>
        <p:nvSpPr>
          <p:cNvPr id="8" name="Rectangle 150"/>
          <p:cNvSpPr txBox="1">
            <a:spLocks noChangeArrowheads="1"/>
          </p:cNvSpPr>
          <p:nvPr/>
        </p:nvSpPr>
        <p:spPr bwMode="auto">
          <a:xfrm>
            <a:off x="708826" y="574508"/>
            <a:ext cx="8435174" cy="56166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ea typeface="ＭＳ Ｐゴシック" charset="0"/>
                <a:cs typeface="Arial" charset="0"/>
              </a:defRPr>
            </a:lvl2pPr>
            <a:lvl3pPr algn="ctr" rtl="0" fontAlgn="base">
              <a:spcBef>
                <a:spcPct val="0"/>
              </a:spcBef>
              <a:spcAft>
                <a:spcPct val="0"/>
              </a:spcAft>
              <a:defRPr sz="4400">
                <a:solidFill>
                  <a:schemeClr val="tx2"/>
                </a:solidFill>
                <a:latin typeface="Arial" charset="0"/>
                <a:ea typeface="ＭＳ Ｐゴシック" charset="0"/>
                <a:cs typeface="Arial" charset="0"/>
              </a:defRPr>
            </a:lvl3pPr>
            <a:lvl4pPr algn="ctr" rtl="0" fontAlgn="base">
              <a:spcBef>
                <a:spcPct val="0"/>
              </a:spcBef>
              <a:spcAft>
                <a:spcPct val="0"/>
              </a:spcAft>
              <a:defRPr sz="4400">
                <a:solidFill>
                  <a:schemeClr val="tx2"/>
                </a:solidFill>
                <a:latin typeface="Arial" charset="0"/>
                <a:ea typeface="ＭＳ Ｐゴシック" charset="0"/>
                <a:cs typeface="Arial" charset="0"/>
              </a:defRPr>
            </a:lvl4pPr>
            <a:lvl5pPr algn="ctr" rtl="0" fontAlgn="base">
              <a:spcBef>
                <a:spcPct val="0"/>
              </a:spcBef>
              <a:spcAft>
                <a:spcPct val="0"/>
              </a:spcAft>
              <a:defRPr sz="4400">
                <a:solidFill>
                  <a:schemeClr val="tx2"/>
                </a:solidFill>
                <a:latin typeface="Arial" charset="0"/>
                <a:ea typeface="ＭＳ Ｐゴシック" charset="0"/>
                <a:cs typeface="Arial" charset="0"/>
              </a:defRPr>
            </a:lvl5pPr>
            <a:lvl6pPr marL="457200" algn="ctr" rtl="0" fontAlgn="base">
              <a:spcBef>
                <a:spcPct val="0"/>
              </a:spcBef>
              <a:spcAft>
                <a:spcPct val="0"/>
              </a:spcAft>
              <a:defRPr sz="4400">
                <a:solidFill>
                  <a:schemeClr val="tx2"/>
                </a:solidFill>
                <a:latin typeface="Arial" charset="0"/>
                <a:ea typeface="ＭＳ Ｐゴシック" charset="0"/>
                <a:cs typeface="Arial" charset="0"/>
              </a:defRPr>
            </a:lvl6pPr>
            <a:lvl7pPr marL="914400" algn="ctr" rtl="0" fontAlgn="base">
              <a:spcBef>
                <a:spcPct val="0"/>
              </a:spcBef>
              <a:spcAft>
                <a:spcPct val="0"/>
              </a:spcAft>
              <a:defRPr sz="4400">
                <a:solidFill>
                  <a:schemeClr val="tx2"/>
                </a:solidFill>
                <a:latin typeface="Arial" charset="0"/>
                <a:ea typeface="ＭＳ Ｐゴシック" charset="0"/>
                <a:cs typeface="Arial" charset="0"/>
              </a:defRPr>
            </a:lvl7pPr>
            <a:lvl8pPr marL="1371600" algn="ctr" rtl="0" fontAlgn="base">
              <a:spcBef>
                <a:spcPct val="0"/>
              </a:spcBef>
              <a:spcAft>
                <a:spcPct val="0"/>
              </a:spcAft>
              <a:defRPr sz="4400">
                <a:solidFill>
                  <a:schemeClr val="tx2"/>
                </a:solidFill>
                <a:latin typeface="Arial" charset="0"/>
                <a:ea typeface="ＭＳ Ｐゴシック" charset="0"/>
                <a:cs typeface="Arial" charset="0"/>
              </a:defRPr>
            </a:lvl8pPr>
            <a:lvl9pPr marL="1828800" algn="ctr" rtl="0" fontAlgn="base">
              <a:spcBef>
                <a:spcPct val="0"/>
              </a:spcBef>
              <a:spcAft>
                <a:spcPct val="0"/>
              </a:spcAft>
              <a:defRPr sz="4400">
                <a:solidFill>
                  <a:schemeClr val="tx2"/>
                </a:solidFill>
                <a:latin typeface="Arial" charset="0"/>
                <a:ea typeface="ＭＳ Ｐゴシック" charset="0"/>
                <a:cs typeface="Arial" charset="0"/>
              </a:defRPr>
            </a:lvl9pPr>
          </a:lstStyle>
          <a:p>
            <a:pPr algn="l"/>
            <a:endParaRPr lang="en-US" altLang="ja-JP" sz="2400" dirty="0">
              <a:solidFill>
                <a:schemeClr val="tx1"/>
              </a:solidFill>
              <a:latin typeface="A-OTF 新ゴ Pr6N R"/>
              <a:ea typeface="A-OTF 新ゴ Pr6N R"/>
              <a:cs typeface="A-OTF 新ゴ Pr6N R"/>
            </a:endParaRPr>
          </a:p>
        </p:txBody>
      </p:sp>
      <p:pic>
        <p:nvPicPr>
          <p:cNvPr id="9" name="図 8"/>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188641"/>
            <a:ext cx="9144000" cy="72007"/>
          </a:xfrm>
          <a:prstGeom prst="rect">
            <a:avLst/>
          </a:prstGeom>
        </p:spPr>
      </p:pic>
      <p:sp>
        <p:nvSpPr>
          <p:cNvPr id="12" name="Rectangle 150"/>
          <p:cNvSpPr txBox="1">
            <a:spLocks noChangeArrowheads="1"/>
          </p:cNvSpPr>
          <p:nvPr/>
        </p:nvSpPr>
        <p:spPr bwMode="auto">
          <a:xfrm>
            <a:off x="706658" y="620688"/>
            <a:ext cx="7776864" cy="7200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ea typeface="ＭＳ Ｐゴシック" charset="0"/>
                <a:cs typeface="Arial" charset="0"/>
              </a:defRPr>
            </a:lvl2pPr>
            <a:lvl3pPr algn="ctr" rtl="0" fontAlgn="base">
              <a:spcBef>
                <a:spcPct val="0"/>
              </a:spcBef>
              <a:spcAft>
                <a:spcPct val="0"/>
              </a:spcAft>
              <a:defRPr sz="4400">
                <a:solidFill>
                  <a:schemeClr val="tx2"/>
                </a:solidFill>
                <a:latin typeface="Arial" charset="0"/>
                <a:ea typeface="ＭＳ Ｐゴシック" charset="0"/>
                <a:cs typeface="Arial" charset="0"/>
              </a:defRPr>
            </a:lvl3pPr>
            <a:lvl4pPr algn="ctr" rtl="0" fontAlgn="base">
              <a:spcBef>
                <a:spcPct val="0"/>
              </a:spcBef>
              <a:spcAft>
                <a:spcPct val="0"/>
              </a:spcAft>
              <a:defRPr sz="4400">
                <a:solidFill>
                  <a:schemeClr val="tx2"/>
                </a:solidFill>
                <a:latin typeface="Arial" charset="0"/>
                <a:ea typeface="ＭＳ Ｐゴシック" charset="0"/>
                <a:cs typeface="Arial" charset="0"/>
              </a:defRPr>
            </a:lvl4pPr>
            <a:lvl5pPr algn="ctr" rtl="0" fontAlgn="base">
              <a:spcBef>
                <a:spcPct val="0"/>
              </a:spcBef>
              <a:spcAft>
                <a:spcPct val="0"/>
              </a:spcAft>
              <a:defRPr sz="4400">
                <a:solidFill>
                  <a:schemeClr val="tx2"/>
                </a:solidFill>
                <a:latin typeface="Arial" charset="0"/>
                <a:ea typeface="ＭＳ Ｐゴシック" charset="0"/>
                <a:cs typeface="Arial" charset="0"/>
              </a:defRPr>
            </a:lvl5pPr>
            <a:lvl6pPr marL="457200" algn="ctr" rtl="0" fontAlgn="base">
              <a:spcBef>
                <a:spcPct val="0"/>
              </a:spcBef>
              <a:spcAft>
                <a:spcPct val="0"/>
              </a:spcAft>
              <a:defRPr sz="4400">
                <a:solidFill>
                  <a:schemeClr val="tx2"/>
                </a:solidFill>
                <a:latin typeface="Arial" charset="0"/>
                <a:ea typeface="ＭＳ Ｐゴシック" charset="0"/>
                <a:cs typeface="Arial" charset="0"/>
              </a:defRPr>
            </a:lvl6pPr>
            <a:lvl7pPr marL="914400" algn="ctr" rtl="0" fontAlgn="base">
              <a:spcBef>
                <a:spcPct val="0"/>
              </a:spcBef>
              <a:spcAft>
                <a:spcPct val="0"/>
              </a:spcAft>
              <a:defRPr sz="4400">
                <a:solidFill>
                  <a:schemeClr val="tx2"/>
                </a:solidFill>
                <a:latin typeface="Arial" charset="0"/>
                <a:ea typeface="ＭＳ Ｐゴシック" charset="0"/>
                <a:cs typeface="Arial" charset="0"/>
              </a:defRPr>
            </a:lvl7pPr>
            <a:lvl8pPr marL="1371600" algn="ctr" rtl="0" fontAlgn="base">
              <a:spcBef>
                <a:spcPct val="0"/>
              </a:spcBef>
              <a:spcAft>
                <a:spcPct val="0"/>
              </a:spcAft>
              <a:defRPr sz="4400">
                <a:solidFill>
                  <a:schemeClr val="tx2"/>
                </a:solidFill>
                <a:latin typeface="Arial" charset="0"/>
                <a:ea typeface="ＭＳ Ｐゴシック" charset="0"/>
                <a:cs typeface="Arial" charset="0"/>
              </a:defRPr>
            </a:lvl8pPr>
            <a:lvl9pPr marL="1828800" algn="ctr" rtl="0" fontAlgn="base">
              <a:spcBef>
                <a:spcPct val="0"/>
              </a:spcBef>
              <a:spcAft>
                <a:spcPct val="0"/>
              </a:spcAft>
              <a:defRPr sz="4400">
                <a:solidFill>
                  <a:schemeClr val="tx2"/>
                </a:solidFill>
                <a:latin typeface="Arial" charset="0"/>
                <a:ea typeface="ＭＳ Ｐゴシック" charset="0"/>
                <a:cs typeface="Arial" charset="0"/>
              </a:defRPr>
            </a:lvl9pPr>
          </a:lstStyle>
          <a:p>
            <a:pPr algn="l"/>
            <a:r>
              <a:rPr lang="en-US" altLang="ja-JP" sz="3600" dirty="0" smtClean="0">
                <a:solidFill>
                  <a:schemeClr val="tx1"/>
                </a:solidFill>
                <a:latin typeface="A-OTF 新ゴ Pr6N R"/>
                <a:ea typeface="A-OTF 新ゴ Pr6N R"/>
                <a:cs typeface="A-OTF 新ゴ Pr6N R"/>
              </a:rPr>
              <a:t>◆①</a:t>
            </a:r>
            <a:r>
              <a:rPr lang="ja-JP" altLang="en-US" sz="3600" dirty="0" smtClean="0">
                <a:latin typeface="A-OTF 新ゴ Pr6N R"/>
                <a:ea typeface="A-OTF 新ゴ Pr6N R"/>
                <a:cs typeface="A-OTF 新ゴ Pr6N R"/>
              </a:rPr>
              <a:t>分析の結果</a:t>
            </a:r>
            <a:endParaRPr lang="es-ES" altLang="ja-JP" sz="2800" dirty="0">
              <a:solidFill>
                <a:schemeClr val="tx1"/>
              </a:solidFill>
              <a:latin typeface="A-OTF 新ゴ Pr6N R"/>
              <a:ea typeface="A-OTF 新ゴ Pr6N R"/>
              <a:cs typeface="A-OTF 新ゴ Pr6N R"/>
            </a:endParaRPr>
          </a:p>
        </p:txBody>
      </p:sp>
      <p:sp>
        <p:nvSpPr>
          <p:cNvPr id="14" name="正方形/長方形 13"/>
          <p:cNvSpPr/>
          <p:nvPr/>
        </p:nvSpPr>
        <p:spPr>
          <a:xfrm>
            <a:off x="3992493" y="248414"/>
            <a:ext cx="5404043" cy="430887"/>
          </a:xfrm>
          <a:prstGeom prst="rect">
            <a:avLst/>
          </a:prstGeom>
        </p:spPr>
        <p:txBody>
          <a:bodyPr wrap="none">
            <a:spAutoFit/>
          </a:bodyPr>
          <a:lstStyle/>
          <a:p>
            <a:r>
              <a:rPr lang="ja-JP" altLang="en-US" sz="2200" dirty="0" smtClean="0">
                <a:latin typeface="A-OTF 新ゴ Pr6N R"/>
                <a:ea typeface="A-OTF 新ゴ Pr6N R"/>
                <a:cs typeface="A-OTF 新ゴ Pr6N R"/>
              </a:rPr>
              <a:t>メイン</a:t>
            </a:r>
            <a:r>
              <a:rPr lang="en-US" altLang="ja-JP" sz="2200" dirty="0" smtClean="0">
                <a:latin typeface="A-OTF 新ゴ Pr6N R"/>
                <a:ea typeface="A-OTF 新ゴ Pr6N R"/>
                <a:cs typeface="A-OTF 新ゴ Pr6N R"/>
              </a:rPr>
              <a:t>｢</a:t>
            </a:r>
            <a:r>
              <a:rPr lang="ja-JP" altLang="en-US" sz="2200" dirty="0" smtClean="0">
                <a:latin typeface="A-OTF 新ゴ Pr6N R"/>
                <a:ea typeface="A-OTF 新ゴ Pr6N R"/>
                <a:cs typeface="A-OTF 新ゴ Pr6N R"/>
              </a:rPr>
              <a:t>番組表</a:t>
            </a:r>
            <a:r>
              <a:rPr lang="ja-JP" altLang="en-US" sz="2200" dirty="0">
                <a:latin typeface="A-OTF 新ゴ Pr6N R"/>
                <a:ea typeface="A-OTF 新ゴ Pr6N R"/>
                <a:cs typeface="A-OTF 新ゴ Pr6N R"/>
              </a:rPr>
              <a:t>の自然言語処理と</a:t>
            </a:r>
            <a:r>
              <a:rPr lang="ja-JP" altLang="en-US" sz="2200" dirty="0" smtClean="0">
                <a:latin typeface="A-OTF 新ゴ Pr6N R"/>
                <a:ea typeface="A-OTF 新ゴ Pr6N R"/>
                <a:cs typeface="A-OTF 新ゴ Pr6N R"/>
              </a:rPr>
              <a:t>視聴率</a:t>
            </a:r>
            <a:r>
              <a:rPr lang="en-US" altLang="ja-JP" sz="2200" dirty="0" smtClean="0">
                <a:latin typeface="A-OTF 新ゴ Pr6N R"/>
                <a:ea typeface="A-OTF 新ゴ Pr6N R"/>
                <a:cs typeface="A-OTF 新ゴ Pr6N R"/>
              </a:rPr>
              <a:t>｣</a:t>
            </a:r>
            <a:endParaRPr lang="ja-JP" altLang="en-US" sz="2200" dirty="0">
              <a:latin typeface="A-OTF 新ゴ Pr6N R"/>
              <a:ea typeface="A-OTF 新ゴ Pr6N R"/>
              <a:cs typeface="A-OTF 新ゴ Pr6N R"/>
            </a:endParaRPr>
          </a:p>
        </p:txBody>
      </p:sp>
    </p:spTree>
    <p:extLst>
      <p:ext uri="{BB962C8B-B14F-4D97-AF65-F5344CB8AC3E}">
        <p14:creationId xmlns:p14="http://schemas.microsoft.com/office/powerpoint/2010/main" val="612503705"/>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8" name="Rectangle 150"/>
          <p:cNvSpPr>
            <a:spLocks noGrp="1" noChangeArrowheads="1"/>
          </p:cNvSpPr>
          <p:nvPr>
            <p:ph type="ctrTitle"/>
          </p:nvPr>
        </p:nvSpPr>
        <p:spPr>
          <a:xfrm>
            <a:off x="726616" y="2924944"/>
            <a:ext cx="7920880" cy="647700"/>
          </a:xfrm>
        </p:spPr>
        <p:txBody>
          <a:bodyPr/>
          <a:lstStyle/>
          <a:p>
            <a:pPr algn="l">
              <a:lnSpc>
                <a:spcPct val="110000"/>
              </a:lnSpc>
            </a:pPr>
            <a:r>
              <a:rPr lang="en-US" altLang="ja-JP" sz="1800" dirty="0">
                <a:solidFill>
                  <a:srgbClr val="FFFFFF"/>
                </a:solidFill>
                <a:latin typeface="A-OTF 新ゴ Pr6N R"/>
                <a:ea typeface="A-OTF 新ゴ Pr6N R"/>
                <a:cs typeface="A-OTF 新ゴ Pr6N R"/>
              </a:rPr>
              <a:t/>
            </a:r>
            <a:br>
              <a:rPr lang="en-US" altLang="ja-JP" sz="1800" dirty="0">
                <a:solidFill>
                  <a:srgbClr val="FFFFFF"/>
                </a:solidFill>
                <a:latin typeface="A-OTF 新ゴ Pr6N R"/>
                <a:ea typeface="A-OTF 新ゴ Pr6N R"/>
                <a:cs typeface="A-OTF 新ゴ Pr6N R"/>
              </a:rPr>
            </a:br>
            <a:r>
              <a:rPr lang="ja-JP" altLang="en-US" sz="1800" dirty="0">
                <a:solidFill>
                  <a:srgbClr val="FFFFFF"/>
                </a:solidFill>
                <a:latin typeface="A-OTF 新ゴ Pr6N R"/>
                <a:ea typeface="A-OTF 新ゴ Pr6N R"/>
                <a:cs typeface="A-OTF 新ゴ Pr6N R"/>
              </a:rPr>
              <a:t> </a:t>
            </a:r>
            <a:r>
              <a:rPr lang="ja-JP" altLang="en-US" sz="2400" u="sng" dirty="0" smtClean="0">
                <a:solidFill>
                  <a:srgbClr val="FFFFFF"/>
                </a:solidFill>
                <a:latin typeface="A-OTF 新ゴ Pr6N R"/>
                <a:ea typeface="A-OTF 新ゴ Pr6N R"/>
                <a:cs typeface="A-OTF 新ゴ Pr6N R"/>
              </a:rPr>
              <a:t>サブ</a:t>
            </a:r>
            <a:r>
              <a:rPr lang="ja-JP" altLang="en-US" sz="2400" u="sng" dirty="0">
                <a:solidFill>
                  <a:srgbClr val="FFFFFF"/>
                </a:solidFill>
                <a:latin typeface="A-OTF 新ゴ Pr6N R"/>
                <a:ea typeface="A-OTF 新ゴ Pr6N R"/>
                <a:cs typeface="A-OTF 新ゴ Pr6N R"/>
              </a:rPr>
              <a:t>分析</a:t>
            </a:r>
            <a:r>
              <a:rPr lang="mr-IN" altLang="ja-JP" sz="2400" u="sng" dirty="0">
                <a:solidFill>
                  <a:srgbClr val="FFFFFF"/>
                </a:solidFill>
                <a:latin typeface="A-OTF 新ゴ Pr6N R"/>
                <a:ea typeface="A-OTF 新ゴ Pr6N R"/>
                <a:cs typeface="A-OTF 新ゴ Pr6N R"/>
              </a:rPr>
              <a:t>-1</a:t>
            </a:r>
            <a:r>
              <a:rPr lang="en-US" altLang="ja-JP" sz="2400" dirty="0">
                <a:solidFill>
                  <a:srgbClr val="FFFFFF"/>
                </a:solidFill>
                <a:latin typeface="A-OTF 新ゴ Pr6N R"/>
                <a:ea typeface="A-OTF 新ゴ Pr6N R"/>
                <a:cs typeface="A-OTF 新ゴ Pr6N R"/>
              </a:rPr>
              <a:t/>
            </a:r>
            <a:br>
              <a:rPr lang="en-US" altLang="ja-JP" sz="2400" dirty="0">
                <a:solidFill>
                  <a:srgbClr val="FFFFFF"/>
                </a:solidFill>
                <a:latin typeface="A-OTF 新ゴ Pr6N R"/>
                <a:ea typeface="A-OTF 新ゴ Pr6N R"/>
                <a:cs typeface="A-OTF 新ゴ Pr6N R"/>
              </a:rPr>
            </a:br>
            <a:r>
              <a:rPr lang="ja-JP" altLang="en-US" sz="4000" dirty="0">
                <a:solidFill>
                  <a:srgbClr val="FFFFFF"/>
                </a:solidFill>
                <a:latin typeface="A-OTF 新ゴ Pr6N R"/>
                <a:ea typeface="A-OTF 新ゴ Pr6N R"/>
                <a:cs typeface="A-OTF 新ゴ Pr6N R"/>
              </a:rPr>
              <a:t>ドラマ大枠の特徴量の視聴率寄与</a:t>
            </a:r>
            <a:endParaRPr lang="es-ES" altLang="ja-JP" sz="4000" dirty="0">
              <a:solidFill>
                <a:srgbClr val="FFFFFF"/>
              </a:solidFill>
              <a:latin typeface="A-OTF 新ゴ Pr6N R"/>
              <a:ea typeface="A-OTF 新ゴ Pr6N R"/>
              <a:cs typeface="A-OTF 新ゴ Pr6N R"/>
            </a:endParaRPr>
          </a:p>
        </p:txBody>
      </p:sp>
      <p:pic>
        <p:nvPicPr>
          <p:cNvPr id="2" name="図 1"/>
          <p:cNvPicPr>
            <a:picLocks noChangeAspect="1"/>
          </p:cNvPicPr>
          <p:nvPr/>
        </p:nvPicPr>
        <p:blipFill rotWithShape="1">
          <a:blip r:embed="rId2" cstate="screen">
            <a:extLst>
              <a:ext uri="{28A0092B-C50C-407E-A947-70E740481C1C}">
                <a14:useLocalDpi xmlns:a14="http://schemas.microsoft.com/office/drawing/2010/main"/>
              </a:ext>
            </a:extLst>
          </a:blip>
          <a:srcRect r="-7"/>
          <a:stretch/>
        </p:blipFill>
        <p:spPr>
          <a:xfrm>
            <a:off x="0" y="4974926"/>
            <a:ext cx="9144000" cy="1878495"/>
          </a:xfrm>
          <a:prstGeom prst="rect">
            <a:avLst/>
          </a:prstGeom>
        </p:spPr>
      </p:pic>
      <p:pic>
        <p:nvPicPr>
          <p:cNvPr id="3" name="図 2"/>
          <p:cNvPicPr>
            <a:picLocks noChangeAspect="1"/>
          </p:cNvPicPr>
          <p:nvPr/>
        </p:nvPicPr>
        <p:blipFill rotWithShape="1">
          <a:blip r:embed="rId3" cstate="screen">
            <a:extLst>
              <a:ext uri="{28A0092B-C50C-407E-A947-70E740481C1C}">
                <a14:useLocalDpi xmlns:a14="http://schemas.microsoft.com/office/drawing/2010/main"/>
              </a:ext>
            </a:extLst>
          </a:blip>
          <a:srcRect l="-1"/>
          <a:stretch/>
        </p:blipFill>
        <p:spPr>
          <a:xfrm>
            <a:off x="-23821" y="17191"/>
            <a:ext cx="9203318" cy="1804543"/>
          </a:xfrm>
          <a:prstGeom prst="rect">
            <a:avLst/>
          </a:prstGeom>
        </p:spPr>
      </p:pic>
      <p:pic>
        <p:nvPicPr>
          <p:cNvPr id="7" name="図 6"/>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0" y="1531388"/>
            <a:ext cx="9144000" cy="288031"/>
          </a:xfrm>
          <a:prstGeom prst="rect">
            <a:avLst/>
          </a:prstGeom>
        </p:spPr>
      </p:pic>
      <p:sp>
        <p:nvSpPr>
          <p:cNvPr id="4" name="スライド番号プレースホルダー 3"/>
          <p:cNvSpPr>
            <a:spLocks noGrp="1"/>
          </p:cNvSpPr>
          <p:nvPr>
            <p:ph type="sldNum" sz="quarter" idx="12"/>
          </p:nvPr>
        </p:nvSpPr>
        <p:spPr/>
        <p:txBody>
          <a:bodyPr/>
          <a:lstStyle/>
          <a:p>
            <a:fld id="{42F18AC2-CA3A-7245-81CE-26C33C32476A}" type="slidenum">
              <a:rPr lang="es-ES" altLang="ja-JP" smtClean="0"/>
              <a:pPr/>
              <a:t>23</a:t>
            </a:fld>
            <a:endParaRPr lang="es-ES" altLang="ja-JP"/>
          </a:p>
        </p:txBody>
      </p:sp>
      <p:sp>
        <p:nvSpPr>
          <p:cNvPr id="5" name="正方形/長方形 4"/>
          <p:cNvSpPr/>
          <p:nvPr/>
        </p:nvSpPr>
        <p:spPr>
          <a:xfrm>
            <a:off x="755576" y="2113692"/>
            <a:ext cx="2698175" cy="523220"/>
          </a:xfrm>
          <a:prstGeom prst="rect">
            <a:avLst/>
          </a:prstGeom>
          <a:ln>
            <a:solidFill>
              <a:schemeClr val="bg1"/>
            </a:solidFill>
          </a:ln>
        </p:spPr>
        <p:txBody>
          <a:bodyPr wrap="none">
            <a:spAutoFit/>
          </a:bodyPr>
          <a:lstStyle/>
          <a:p>
            <a:r>
              <a:rPr lang="ja-JP" altLang="en-US" sz="2800" dirty="0">
                <a:solidFill>
                  <a:srgbClr val="FFFFFF"/>
                </a:solidFill>
                <a:latin typeface="A-OTF 新ゴ Pr6N R"/>
                <a:ea typeface="A-OTF 新ゴ Pr6N R"/>
                <a:cs typeface="A-OTF 新ゴ Pr6N R"/>
              </a:rPr>
              <a:t>分析詳細と結果</a:t>
            </a:r>
            <a:endParaRPr lang="ja-JP" altLang="en-US" sz="2800" dirty="0"/>
          </a:p>
        </p:txBody>
      </p:sp>
    </p:spTree>
    <p:extLst>
      <p:ext uri="{BB962C8B-B14F-4D97-AF65-F5344CB8AC3E}">
        <p14:creationId xmlns:p14="http://schemas.microsoft.com/office/powerpoint/2010/main" val="1990762634"/>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bwMode="auto">
          <a:xfrm>
            <a:off x="0" y="188640"/>
            <a:ext cx="9144000" cy="648072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Arial" charset="0"/>
              <a:ea typeface="ＭＳ Ｐゴシック" charset="0"/>
              <a:cs typeface="Arial" charset="0"/>
            </a:endParaRPr>
          </a:p>
        </p:txBody>
      </p:sp>
      <p:pic>
        <p:nvPicPr>
          <p:cNvPr id="6" name="図 5"/>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6661727"/>
            <a:ext cx="9144000" cy="191694"/>
          </a:xfrm>
          <a:prstGeom prst="rect">
            <a:avLst/>
          </a:prstGeom>
        </p:spPr>
      </p:pic>
      <p:sp>
        <p:nvSpPr>
          <p:cNvPr id="10" name="Rectangle 150"/>
          <p:cNvSpPr txBox="1">
            <a:spLocks noChangeArrowheads="1"/>
          </p:cNvSpPr>
          <p:nvPr/>
        </p:nvSpPr>
        <p:spPr bwMode="auto">
          <a:xfrm>
            <a:off x="708826" y="574508"/>
            <a:ext cx="8435174" cy="56166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ea typeface="ＭＳ Ｐゴシック" charset="0"/>
                <a:cs typeface="Arial" charset="0"/>
              </a:defRPr>
            </a:lvl2pPr>
            <a:lvl3pPr algn="ctr" rtl="0" fontAlgn="base">
              <a:spcBef>
                <a:spcPct val="0"/>
              </a:spcBef>
              <a:spcAft>
                <a:spcPct val="0"/>
              </a:spcAft>
              <a:defRPr sz="4400">
                <a:solidFill>
                  <a:schemeClr val="tx2"/>
                </a:solidFill>
                <a:latin typeface="Arial" charset="0"/>
                <a:ea typeface="ＭＳ Ｐゴシック" charset="0"/>
                <a:cs typeface="Arial" charset="0"/>
              </a:defRPr>
            </a:lvl3pPr>
            <a:lvl4pPr algn="ctr" rtl="0" fontAlgn="base">
              <a:spcBef>
                <a:spcPct val="0"/>
              </a:spcBef>
              <a:spcAft>
                <a:spcPct val="0"/>
              </a:spcAft>
              <a:defRPr sz="4400">
                <a:solidFill>
                  <a:schemeClr val="tx2"/>
                </a:solidFill>
                <a:latin typeface="Arial" charset="0"/>
                <a:ea typeface="ＭＳ Ｐゴシック" charset="0"/>
                <a:cs typeface="Arial" charset="0"/>
              </a:defRPr>
            </a:lvl4pPr>
            <a:lvl5pPr algn="ctr" rtl="0" fontAlgn="base">
              <a:spcBef>
                <a:spcPct val="0"/>
              </a:spcBef>
              <a:spcAft>
                <a:spcPct val="0"/>
              </a:spcAft>
              <a:defRPr sz="4400">
                <a:solidFill>
                  <a:schemeClr val="tx2"/>
                </a:solidFill>
                <a:latin typeface="Arial" charset="0"/>
                <a:ea typeface="ＭＳ Ｐゴシック" charset="0"/>
                <a:cs typeface="Arial" charset="0"/>
              </a:defRPr>
            </a:lvl5pPr>
            <a:lvl6pPr marL="457200" algn="ctr" rtl="0" fontAlgn="base">
              <a:spcBef>
                <a:spcPct val="0"/>
              </a:spcBef>
              <a:spcAft>
                <a:spcPct val="0"/>
              </a:spcAft>
              <a:defRPr sz="4400">
                <a:solidFill>
                  <a:schemeClr val="tx2"/>
                </a:solidFill>
                <a:latin typeface="Arial" charset="0"/>
                <a:ea typeface="ＭＳ Ｐゴシック" charset="0"/>
                <a:cs typeface="Arial" charset="0"/>
              </a:defRPr>
            </a:lvl6pPr>
            <a:lvl7pPr marL="914400" algn="ctr" rtl="0" fontAlgn="base">
              <a:spcBef>
                <a:spcPct val="0"/>
              </a:spcBef>
              <a:spcAft>
                <a:spcPct val="0"/>
              </a:spcAft>
              <a:defRPr sz="4400">
                <a:solidFill>
                  <a:schemeClr val="tx2"/>
                </a:solidFill>
                <a:latin typeface="Arial" charset="0"/>
                <a:ea typeface="ＭＳ Ｐゴシック" charset="0"/>
                <a:cs typeface="Arial" charset="0"/>
              </a:defRPr>
            </a:lvl7pPr>
            <a:lvl8pPr marL="1371600" algn="ctr" rtl="0" fontAlgn="base">
              <a:spcBef>
                <a:spcPct val="0"/>
              </a:spcBef>
              <a:spcAft>
                <a:spcPct val="0"/>
              </a:spcAft>
              <a:defRPr sz="4400">
                <a:solidFill>
                  <a:schemeClr val="tx2"/>
                </a:solidFill>
                <a:latin typeface="Arial" charset="0"/>
                <a:ea typeface="ＭＳ Ｐゴシック" charset="0"/>
                <a:cs typeface="Arial" charset="0"/>
              </a:defRPr>
            </a:lvl8pPr>
            <a:lvl9pPr marL="1828800" algn="ctr" rtl="0" fontAlgn="base">
              <a:spcBef>
                <a:spcPct val="0"/>
              </a:spcBef>
              <a:spcAft>
                <a:spcPct val="0"/>
              </a:spcAft>
              <a:defRPr sz="4400">
                <a:solidFill>
                  <a:schemeClr val="tx2"/>
                </a:solidFill>
                <a:latin typeface="Arial" charset="0"/>
                <a:ea typeface="ＭＳ Ｐゴシック" charset="0"/>
                <a:cs typeface="Arial" charset="0"/>
              </a:defRPr>
            </a:lvl9pPr>
          </a:lstStyle>
          <a:p>
            <a:pPr algn="l"/>
            <a:endParaRPr lang="en-US" altLang="ja-JP" sz="2400" dirty="0">
              <a:solidFill>
                <a:schemeClr val="tx1"/>
              </a:solidFill>
              <a:latin typeface="A-OTF 新ゴ Pr6N R"/>
              <a:ea typeface="A-OTF 新ゴ Pr6N R"/>
              <a:cs typeface="A-OTF 新ゴ Pr6N R"/>
            </a:endParaRPr>
          </a:p>
        </p:txBody>
      </p:sp>
      <p:pic>
        <p:nvPicPr>
          <p:cNvPr id="5" name="図 4"/>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188641"/>
            <a:ext cx="9144000" cy="72007"/>
          </a:xfrm>
          <a:prstGeom prst="rect">
            <a:avLst/>
          </a:prstGeom>
        </p:spPr>
      </p:pic>
      <p:sp>
        <p:nvSpPr>
          <p:cNvPr id="3" name="スライド番号プレースホルダー 2"/>
          <p:cNvSpPr>
            <a:spLocks noGrp="1"/>
          </p:cNvSpPr>
          <p:nvPr>
            <p:ph type="sldNum" sz="quarter" idx="12"/>
          </p:nvPr>
        </p:nvSpPr>
        <p:spPr/>
        <p:txBody>
          <a:bodyPr/>
          <a:lstStyle/>
          <a:p>
            <a:fld id="{C68BA38C-F6F2-DE4B-BB36-4202AA432CFB}" type="slidenum">
              <a:rPr lang="es-ES" altLang="ja-JP" smtClean="0"/>
              <a:pPr/>
              <a:t>24</a:t>
            </a:fld>
            <a:endParaRPr lang="es-ES" altLang="ja-JP"/>
          </a:p>
        </p:txBody>
      </p:sp>
    </p:spTree>
    <p:extLst>
      <p:ext uri="{BB962C8B-B14F-4D97-AF65-F5344CB8AC3E}">
        <p14:creationId xmlns:p14="http://schemas.microsoft.com/office/powerpoint/2010/main" val="1273062409"/>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bwMode="auto">
          <a:xfrm>
            <a:off x="0" y="188640"/>
            <a:ext cx="9144000" cy="648072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Arial" charset="0"/>
              <a:ea typeface="ＭＳ Ｐゴシック" charset="0"/>
              <a:cs typeface="Arial" charset="0"/>
            </a:endParaRPr>
          </a:p>
        </p:txBody>
      </p:sp>
      <p:pic>
        <p:nvPicPr>
          <p:cNvPr id="6" name="図 5"/>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6661727"/>
            <a:ext cx="9144000" cy="191694"/>
          </a:xfrm>
          <a:prstGeom prst="rect">
            <a:avLst/>
          </a:prstGeom>
        </p:spPr>
      </p:pic>
      <p:sp>
        <p:nvSpPr>
          <p:cNvPr id="10" name="Rectangle 150"/>
          <p:cNvSpPr txBox="1">
            <a:spLocks noChangeArrowheads="1"/>
          </p:cNvSpPr>
          <p:nvPr/>
        </p:nvSpPr>
        <p:spPr bwMode="auto">
          <a:xfrm>
            <a:off x="708826" y="574508"/>
            <a:ext cx="8435174" cy="56166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ea typeface="ＭＳ Ｐゴシック" charset="0"/>
                <a:cs typeface="Arial" charset="0"/>
              </a:defRPr>
            </a:lvl2pPr>
            <a:lvl3pPr algn="ctr" rtl="0" fontAlgn="base">
              <a:spcBef>
                <a:spcPct val="0"/>
              </a:spcBef>
              <a:spcAft>
                <a:spcPct val="0"/>
              </a:spcAft>
              <a:defRPr sz="4400">
                <a:solidFill>
                  <a:schemeClr val="tx2"/>
                </a:solidFill>
                <a:latin typeface="Arial" charset="0"/>
                <a:ea typeface="ＭＳ Ｐゴシック" charset="0"/>
                <a:cs typeface="Arial" charset="0"/>
              </a:defRPr>
            </a:lvl3pPr>
            <a:lvl4pPr algn="ctr" rtl="0" fontAlgn="base">
              <a:spcBef>
                <a:spcPct val="0"/>
              </a:spcBef>
              <a:spcAft>
                <a:spcPct val="0"/>
              </a:spcAft>
              <a:defRPr sz="4400">
                <a:solidFill>
                  <a:schemeClr val="tx2"/>
                </a:solidFill>
                <a:latin typeface="Arial" charset="0"/>
                <a:ea typeface="ＭＳ Ｐゴシック" charset="0"/>
                <a:cs typeface="Arial" charset="0"/>
              </a:defRPr>
            </a:lvl4pPr>
            <a:lvl5pPr algn="ctr" rtl="0" fontAlgn="base">
              <a:spcBef>
                <a:spcPct val="0"/>
              </a:spcBef>
              <a:spcAft>
                <a:spcPct val="0"/>
              </a:spcAft>
              <a:defRPr sz="4400">
                <a:solidFill>
                  <a:schemeClr val="tx2"/>
                </a:solidFill>
                <a:latin typeface="Arial" charset="0"/>
                <a:ea typeface="ＭＳ Ｐゴシック" charset="0"/>
                <a:cs typeface="Arial" charset="0"/>
              </a:defRPr>
            </a:lvl5pPr>
            <a:lvl6pPr marL="457200" algn="ctr" rtl="0" fontAlgn="base">
              <a:spcBef>
                <a:spcPct val="0"/>
              </a:spcBef>
              <a:spcAft>
                <a:spcPct val="0"/>
              </a:spcAft>
              <a:defRPr sz="4400">
                <a:solidFill>
                  <a:schemeClr val="tx2"/>
                </a:solidFill>
                <a:latin typeface="Arial" charset="0"/>
                <a:ea typeface="ＭＳ Ｐゴシック" charset="0"/>
                <a:cs typeface="Arial" charset="0"/>
              </a:defRPr>
            </a:lvl6pPr>
            <a:lvl7pPr marL="914400" algn="ctr" rtl="0" fontAlgn="base">
              <a:spcBef>
                <a:spcPct val="0"/>
              </a:spcBef>
              <a:spcAft>
                <a:spcPct val="0"/>
              </a:spcAft>
              <a:defRPr sz="4400">
                <a:solidFill>
                  <a:schemeClr val="tx2"/>
                </a:solidFill>
                <a:latin typeface="Arial" charset="0"/>
                <a:ea typeface="ＭＳ Ｐゴシック" charset="0"/>
                <a:cs typeface="Arial" charset="0"/>
              </a:defRPr>
            </a:lvl7pPr>
            <a:lvl8pPr marL="1371600" algn="ctr" rtl="0" fontAlgn="base">
              <a:spcBef>
                <a:spcPct val="0"/>
              </a:spcBef>
              <a:spcAft>
                <a:spcPct val="0"/>
              </a:spcAft>
              <a:defRPr sz="4400">
                <a:solidFill>
                  <a:schemeClr val="tx2"/>
                </a:solidFill>
                <a:latin typeface="Arial" charset="0"/>
                <a:ea typeface="ＭＳ Ｐゴシック" charset="0"/>
                <a:cs typeface="Arial" charset="0"/>
              </a:defRPr>
            </a:lvl8pPr>
            <a:lvl9pPr marL="1828800" algn="ctr" rtl="0" fontAlgn="base">
              <a:spcBef>
                <a:spcPct val="0"/>
              </a:spcBef>
              <a:spcAft>
                <a:spcPct val="0"/>
              </a:spcAft>
              <a:defRPr sz="4400">
                <a:solidFill>
                  <a:schemeClr val="tx2"/>
                </a:solidFill>
                <a:latin typeface="Arial" charset="0"/>
                <a:ea typeface="ＭＳ Ｐゴシック" charset="0"/>
                <a:cs typeface="Arial" charset="0"/>
              </a:defRPr>
            </a:lvl9pPr>
          </a:lstStyle>
          <a:p>
            <a:pPr algn="l"/>
            <a:endParaRPr lang="en-US" altLang="ja-JP" sz="2400" dirty="0">
              <a:solidFill>
                <a:schemeClr val="tx1"/>
              </a:solidFill>
              <a:latin typeface="A-OTF 新ゴ Pr6N R"/>
              <a:ea typeface="A-OTF 新ゴ Pr6N R"/>
              <a:cs typeface="A-OTF 新ゴ Pr6N R"/>
            </a:endParaRPr>
          </a:p>
        </p:txBody>
      </p:sp>
      <p:pic>
        <p:nvPicPr>
          <p:cNvPr id="5" name="図 4"/>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188641"/>
            <a:ext cx="9144000" cy="72007"/>
          </a:xfrm>
          <a:prstGeom prst="rect">
            <a:avLst/>
          </a:prstGeom>
        </p:spPr>
      </p:pic>
      <p:sp>
        <p:nvSpPr>
          <p:cNvPr id="3" name="スライド番号プレースホルダー 2"/>
          <p:cNvSpPr>
            <a:spLocks noGrp="1"/>
          </p:cNvSpPr>
          <p:nvPr>
            <p:ph type="sldNum" sz="quarter" idx="12"/>
          </p:nvPr>
        </p:nvSpPr>
        <p:spPr/>
        <p:txBody>
          <a:bodyPr/>
          <a:lstStyle/>
          <a:p>
            <a:fld id="{C68BA38C-F6F2-DE4B-BB36-4202AA432CFB}" type="slidenum">
              <a:rPr lang="es-ES" altLang="ja-JP" smtClean="0"/>
              <a:pPr/>
              <a:t>25</a:t>
            </a:fld>
            <a:endParaRPr lang="es-ES" altLang="ja-JP"/>
          </a:p>
        </p:txBody>
      </p:sp>
    </p:spTree>
    <p:extLst>
      <p:ext uri="{BB962C8B-B14F-4D97-AF65-F5344CB8AC3E}">
        <p14:creationId xmlns:p14="http://schemas.microsoft.com/office/powerpoint/2010/main" val="1273062409"/>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8" name="Rectangle 150"/>
          <p:cNvSpPr>
            <a:spLocks noGrp="1" noChangeArrowheads="1"/>
          </p:cNvSpPr>
          <p:nvPr>
            <p:ph type="ctrTitle"/>
          </p:nvPr>
        </p:nvSpPr>
        <p:spPr>
          <a:xfrm>
            <a:off x="726616" y="2924944"/>
            <a:ext cx="7920880" cy="647700"/>
          </a:xfrm>
        </p:spPr>
        <p:txBody>
          <a:bodyPr/>
          <a:lstStyle/>
          <a:p>
            <a:pPr algn="l">
              <a:lnSpc>
                <a:spcPct val="110000"/>
              </a:lnSpc>
            </a:pPr>
            <a:r>
              <a:rPr lang="en-US" altLang="ja-JP" sz="1800" dirty="0">
                <a:solidFill>
                  <a:srgbClr val="FFFFFF"/>
                </a:solidFill>
                <a:latin typeface="A-OTF 新ゴ Pr6N R"/>
                <a:ea typeface="A-OTF 新ゴ Pr6N R"/>
                <a:cs typeface="A-OTF 新ゴ Pr6N R"/>
              </a:rPr>
              <a:t/>
            </a:r>
            <a:br>
              <a:rPr lang="en-US" altLang="ja-JP" sz="1800" dirty="0">
                <a:solidFill>
                  <a:srgbClr val="FFFFFF"/>
                </a:solidFill>
                <a:latin typeface="A-OTF 新ゴ Pr6N R"/>
                <a:ea typeface="A-OTF 新ゴ Pr6N R"/>
                <a:cs typeface="A-OTF 新ゴ Pr6N R"/>
              </a:rPr>
            </a:br>
            <a:r>
              <a:rPr lang="ja-JP" altLang="en-US" sz="1800" dirty="0" smtClean="0">
                <a:solidFill>
                  <a:srgbClr val="FFFFFF"/>
                </a:solidFill>
                <a:latin typeface="A-OTF 新ゴ Pr6N R"/>
                <a:ea typeface="A-OTF 新ゴ Pr6N R"/>
                <a:cs typeface="A-OTF 新ゴ Pr6N R"/>
              </a:rPr>
              <a:t> </a:t>
            </a:r>
            <a:r>
              <a:rPr lang="ja-JP" altLang="en-US" sz="2400" u="sng" dirty="0" smtClean="0">
                <a:solidFill>
                  <a:srgbClr val="FFFFFF"/>
                </a:solidFill>
                <a:latin typeface="A-OTF 新ゴ Pr6N R"/>
                <a:ea typeface="A-OTF 新ゴ Pr6N R"/>
                <a:cs typeface="A-OTF 新ゴ Pr6N R"/>
              </a:rPr>
              <a:t>サブ分析</a:t>
            </a:r>
            <a:r>
              <a:rPr lang="en-US" altLang="ja-JP" sz="2400" u="sng" dirty="0" smtClean="0">
                <a:solidFill>
                  <a:srgbClr val="FFFFFF"/>
                </a:solidFill>
                <a:latin typeface="A-OTF 新ゴ Pr6N R"/>
                <a:ea typeface="A-OTF 新ゴ Pr6N R"/>
                <a:cs typeface="A-OTF 新ゴ Pr6N R"/>
              </a:rPr>
              <a:t>-2</a:t>
            </a:r>
            <a:r>
              <a:rPr lang="en-US" altLang="ja-JP" sz="3600" dirty="0" smtClean="0">
                <a:solidFill>
                  <a:srgbClr val="FFFFFF"/>
                </a:solidFill>
                <a:latin typeface="A-OTF 新ゴ Pr6N R"/>
                <a:ea typeface="A-OTF 新ゴ Pr6N R"/>
                <a:cs typeface="A-OTF 新ゴ Pr6N R"/>
              </a:rPr>
              <a:t/>
            </a:r>
            <a:br>
              <a:rPr lang="en-US" altLang="ja-JP" sz="3600" dirty="0" smtClean="0">
                <a:solidFill>
                  <a:srgbClr val="FFFFFF"/>
                </a:solidFill>
                <a:latin typeface="A-OTF 新ゴ Pr6N R"/>
                <a:ea typeface="A-OTF 新ゴ Pr6N R"/>
                <a:cs typeface="A-OTF 新ゴ Pr6N R"/>
              </a:rPr>
            </a:br>
            <a:r>
              <a:rPr lang="ja-JP" altLang="en-US" sz="4000" dirty="0">
                <a:solidFill>
                  <a:srgbClr val="FFFFFF"/>
                </a:solidFill>
                <a:latin typeface="A-OTF 新ゴ Pr6N R"/>
                <a:ea typeface="A-OTF 新ゴ Pr6N R"/>
                <a:cs typeface="A-OTF 新ゴ Pr6N R"/>
              </a:rPr>
              <a:t>２話終了段階での平均視聴率予測</a:t>
            </a:r>
            <a:endParaRPr lang="es-ES" altLang="ja-JP" sz="4000" dirty="0">
              <a:solidFill>
                <a:srgbClr val="FFFFFF"/>
              </a:solidFill>
              <a:latin typeface="A-OTF 新ゴ Pr6N R"/>
              <a:ea typeface="A-OTF 新ゴ Pr6N R"/>
              <a:cs typeface="A-OTF 新ゴ Pr6N R"/>
            </a:endParaRPr>
          </a:p>
        </p:txBody>
      </p:sp>
      <p:pic>
        <p:nvPicPr>
          <p:cNvPr id="2" name="図 1"/>
          <p:cNvPicPr>
            <a:picLocks noChangeAspect="1"/>
          </p:cNvPicPr>
          <p:nvPr/>
        </p:nvPicPr>
        <p:blipFill rotWithShape="1">
          <a:blip r:embed="rId2" cstate="screen">
            <a:extLst>
              <a:ext uri="{28A0092B-C50C-407E-A947-70E740481C1C}">
                <a14:useLocalDpi xmlns:a14="http://schemas.microsoft.com/office/drawing/2010/main"/>
              </a:ext>
            </a:extLst>
          </a:blip>
          <a:srcRect r="-7"/>
          <a:stretch/>
        </p:blipFill>
        <p:spPr>
          <a:xfrm>
            <a:off x="0" y="4974926"/>
            <a:ext cx="9144000" cy="1878495"/>
          </a:xfrm>
          <a:prstGeom prst="rect">
            <a:avLst/>
          </a:prstGeom>
        </p:spPr>
      </p:pic>
      <p:pic>
        <p:nvPicPr>
          <p:cNvPr id="3" name="図 2"/>
          <p:cNvPicPr>
            <a:picLocks noChangeAspect="1"/>
          </p:cNvPicPr>
          <p:nvPr/>
        </p:nvPicPr>
        <p:blipFill rotWithShape="1">
          <a:blip r:embed="rId3" cstate="screen">
            <a:extLst>
              <a:ext uri="{28A0092B-C50C-407E-A947-70E740481C1C}">
                <a14:useLocalDpi xmlns:a14="http://schemas.microsoft.com/office/drawing/2010/main"/>
              </a:ext>
            </a:extLst>
          </a:blip>
          <a:srcRect l="-1"/>
          <a:stretch/>
        </p:blipFill>
        <p:spPr>
          <a:xfrm>
            <a:off x="-23821" y="17191"/>
            <a:ext cx="9203318" cy="1804543"/>
          </a:xfrm>
          <a:prstGeom prst="rect">
            <a:avLst/>
          </a:prstGeom>
        </p:spPr>
      </p:pic>
      <p:pic>
        <p:nvPicPr>
          <p:cNvPr id="7" name="図 6"/>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0" y="1531388"/>
            <a:ext cx="9144000" cy="288031"/>
          </a:xfrm>
          <a:prstGeom prst="rect">
            <a:avLst/>
          </a:prstGeom>
        </p:spPr>
      </p:pic>
      <p:sp>
        <p:nvSpPr>
          <p:cNvPr id="4" name="スライド番号プレースホルダー 3"/>
          <p:cNvSpPr>
            <a:spLocks noGrp="1"/>
          </p:cNvSpPr>
          <p:nvPr>
            <p:ph type="sldNum" sz="quarter" idx="12"/>
          </p:nvPr>
        </p:nvSpPr>
        <p:spPr/>
        <p:txBody>
          <a:bodyPr/>
          <a:lstStyle/>
          <a:p>
            <a:fld id="{42F18AC2-CA3A-7245-81CE-26C33C32476A}" type="slidenum">
              <a:rPr lang="es-ES" altLang="ja-JP" smtClean="0"/>
              <a:pPr/>
              <a:t>26</a:t>
            </a:fld>
            <a:endParaRPr lang="es-ES" altLang="ja-JP"/>
          </a:p>
        </p:txBody>
      </p:sp>
      <p:sp>
        <p:nvSpPr>
          <p:cNvPr id="5" name="正方形/長方形 4"/>
          <p:cNvSpPr/>
          <p:nvPr/>
        </p:nvSpPr>
        <p:spPr>
          <a:xfrm>
            <a:off x="755576" y="2113692"/>
            <a:ext cx="2698175" cy="523220"/>
          </a:xfrm>
          <a:prstGeom prst="rect">
            <a:avLst/>
          </a:prstGeom>
          <a:ln>
            <a:solidFill>
              <a:schemeClr val="bg1"/>
            </a:solidFill>
          </a:ln>
        </p:spPr>
        <p:txBody>
          <a:bodyPr wrap="none">
            <a:spAutoFit/>
          </a:bodyPr>
          <a:lstStyle/>
          <a:p>
            <a:r>
              <a:rPr lang="ja-JP" altLang="en-US" sz="2800" dirty="0">
                <a:solidFill>
                  <a:srgbClr val="FFFFFF"/>
                </a:solidFill>
                <a:latin typeface="A-OTF 新ゴ Pr6N R"/>
                <a:ea typeface="A-OTF 新ゴ Pr6N R"/>
                <a:cs typeface="A-OTF 新ゴ Pr6N R"/>
              </a:rPr>
              <a:t>分析詳細と結果</a:t>
            </a:r>
            <a:endParaRPr lang="ja-JP" altLang="en-US" sz="2800" dirty="0"/>
          </a:p>
        </p:txBody>
      </p:sp>
    </p:spTree>
    <p:extLst>
      <p:ext uri="{BB962C8B-B14F-4D97-AF65-F5344CB8AC3E}">
        <p14:creationId xmlns:p14="http://schemas.microsoft.com/office/powerpoint/2010/main" val="1990762634"/>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bwMode="auto">
          <a:xfrm>
            <a:off x="0" y="188640"/>
            <a:ext cx="9144000" cy="648072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Arial" charset="0"/>
              <a:ea typeface="ＭＳ Ｐゴシック" charset="0"/>
              <a:cs typeface="Arial" charset="0"/>
            </a:endParaRPr>
          </a:p>
        </p:txBody>
      </p:sp>
      <p:pic>
        <p:nvPicPr>
          <p:cNvPr id="6" name="図 5"/>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6661727"/>
            <a:ext cx="9144000" cy="191694"/>
          </a:xfrm>
          <a:prstGeom prst="rect">
            <a:avLst/>
          </a:prstGeom>
        </p:spPr>
      </p:pic>
      <p:sp>
        <p:nvSpPr>
          <p:cNvPr id="10" name="Rectangle 150"/>
          <p:cNvSpPr txBox="1">
            <a:spLocks noChangeArrowheads="1"/>
          </p:cNvSpPr>
          <p:nvPr/>
        </p:nvSpPr>
        <p:spPr bwMode="auto">
          <a:xfrm>
            <a:off x="708826" y="574508"/>
            <a:ext cx="8435174" cy="56166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ea typeface="ＭＳ Ｐゴシック" charset="0"/>
                <a:cs typeface="Arial" charset="0"/>
              </a:defRPr>
            </a:lvl2pPr>
            <a:lvl3pPr algn="ctr" rtl="0" fontAlgn="base">
              <a:spcBef>
                <a:spcPct val="0"/>
              </a:spcBef>
              <a:spcAft>
                <a:spcPct val="0"/>
              </a:spcAft>
              <a:defRPr sz="4400">
                <a:solidFill>
                  <a:schemeClr val="tx2"/>
                </a:solidFill>
                <a:latin typeface="Arial" charset="0"/>
                <a:ea typeface="ＭＳ Ｐゴシック" charset="0"/>
                <a:cs typeface="Arial" charset="0"/>
              </a:defRPr>
            </a:lvl3pPr>
            <a:lvl4pPr algn="ctr" rtl="0" fontAlgn="base">
              <a:spcBef>
                <a:spcPct val="0"/>
              </a:spcBef>
              <a:spcAft>
                <a:spcPct val="0"/>
              </a:spcAft>
              <a:defRPr sz="4400">
                <a:solidFill>
                  <a:schemeClr val="tx2"/>
                </a:solidFill>
                <a:latin typeface="Arial" charset="0"/>
                <a:ea typeface="ＭＳ Ｐゴシック" charset="0"/>
                <a:cs typeface="Arial" charset="0"/>
              </a:defRPr>
            </a:lvl4pPr>
            <a:lvl5pPr algn="ctr" rtl="0" fontAlgn="base">
              <a:spcBef>
                <a:spcPct val="0"/>
              </a:spcBef>
              <a:spcAft>
                <a:spcPct val="0"/>
              </a:spcAft>
              <a:defRPr sz="4400">
                <a:solidFill>
                  <a:schemeClr val="tx2"/>
                </a:solidFill>
                <a:latin typeface="Arial" charset="0"/>
                <a:ea typeface="ＭＳ Ｐゴシック" charset="0"/>
                <a:cs typeface="Arial" charset="0"/>
              </a:defRPr>
            </a:lvl5pPr>
            <a:lvl6pPr marL="457200" algn="ctr" rtl="0" fontAlgn="base">
              <a:spcBef>
                <a:spcPct val="0"/>
              </a:spcBef>
              <a:spcAft>
                <a:spcPct val="0"/>
              </a:spcAft>
              <a:defRPr sz="4400">
                <a:solidFill>
                  <a:schemeClr val="tx2"/>
                </a:solidFill>
                <a:latin typeface="Arial" charset="0"/>
                <a:ea typeface="ＭＳ Ｐゴシック" charset="0"/>
                <a:cs typeface="Arial" charset="0"/>
              </a:defRPr>
            </a:lvl6pPr>
            <a:lvl7pPr marL="914400" algn="ctr" rtl="0" fontAlgn="base">
              <a:spcBef>
                <a:spcPct val="0"/>
              </a:spcBef>
              <a:spcAft>
                <a:spcPct val="0"/>
              </a:spcAft>
              <a:defRPr sz="4400">
                <a:solidFill>
                  <a:schemeClr val="tx2"/>
                </a:solidFill>
                <a:latin typeface="Arial" charset="0"/>
                <a:ea typeface="ＭＳ Ｐゴシック" charset="0"/>
                <a:cs typeface="Arial" charset="0"/>
              </a:defRPr>
            </a:lvl7pPr>
            <a:lvl8pPr marL="1371600" algn="ctr" rtl="0" fontAlgn="base">
              <a:spcBef>
                <a:spcPct val="0"/>
              </a:spcBef>
              <a:spcAft>
                <a:spcPct val="0"/>
              </a:spcAft>
              <a:defRPr sz="4400">
                <a:solidFill>
                  <a:schemeClr val="tx2"/>
                </a:solidFill>
                <a:latin typeface="Arial" charset="0"/>
                <a:ea typeface="ＭＳ Ｐゴシック" charset="0"/>
                <a:cs typeface="Arial" charset="0"/>
              </a:defRPr>
            </a:lvl8pPr>
            <a:lvl9pPr marL="1828800" algn="ctr" rtl="0" fontAlgn="base">
              <a:spcBef>
                <a:spcPct val="0"/>
              </a:spcBef>
              <a:spcAft>
                <a:spcPct val="0"/>
              </a:spcAft>
              <a:defRPr sz="4400">
                <a:solidFill>
                  <a:schemeClr val="tx2"/>
                </a:solidFill>
                <a:latin typeface="Arial" charset="0"/>
                <a:ea typeface="ＭＳ Ｐゴシック" charset="0"/>
                <a:cs typeface="Arial" charset="0"/>
              </a:defRPr>
            </a:lvl9pPr>
          </a:lstStyle>
          <a:p>
            <a:pPr algn="l"/>
            <a:endParaRPr lang="en-US" altLang="ja-JP" sz="2400" dirty="0">
              <a:solidFill>
                <a:schemeClr val="tx1"/>
              </a:solidFill>
              <a:latin typeface="A-OTF 新ゴ Pr6N R"/>
              <a:ea typeface="A-OTF 新ゴ Pr6N R"/>
              <a:cs typeface="A-OTF 新ゴ Pr6N R"/>
            </a:endParaRPr>
          </a:p>
        </p:txBody>
      </p:sp>
      <p:pic>
        <p:nvPicPr>
          <p:cNvPr id="5" name="図 4"/>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188641"/>
            <a:ext cx="9144000" cy="72007"/>
          </a:xfrm>
          <a:prstGeom prst="rect">
            <a:avLst/>
          </a:prstGeom>
        </p:spPr>
      </p:pic>
      <p:sp>
        <p:nvSpPr>
          <p:cNvPr id="3" name="スライド番号プレースホルダー 2"/>
          <p:cNvSpPr>
            <a:spLocks noGrp="1"/>
          </p:cNvSpPr>
          <p:nvPr>
            <p:ph type="sldNum" sz="quarter" idx="12"/>
          </p:nvPr>
        </p:nvSpPr>
        <p:spPr/>
        <p:txBody>
          <a:bodyPr/>
          <a:lstStyle/>
          <a:p>
            <a:fld id="{C68BA38C-F6F2-DE4B-BB36-4202AA432CFB}" type="slidenum">
              <a:rPr lang="es-ES" altLang="ja-JP" smtClean="0"/>
              <a:pPr/>
              <a:t>27</a:t>
            </a:fld>
            <a:endParaRPr lang="es-ES" altLang="ja-JP"/>
          </a:p>
        </p:txBody>
      </p:sp>
    </p:spTree>
    <p:extLst>
      <p:ext uri="{BB962C8B-B14F-4D97-AF65-F5344CB8AC3E}">
        <p14:creationId xmlns:p14="http://schemas.microsoft.com/office/powerpoint/2010/main" val="3630133707"/>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8" name="Rectangle 150"/>
          <p:cNvSpPr>
            <a:spLocks noGrp="1" noChangeArrowheads="1"/>
          </p:cNvSpPr>
          <p:nvPr>
            <p:ph type="ctrTitle"/>
          </p:nvPr>
        </p:nvSpPr>
        <p:spPr>
          <a:xfrm>
            <a:off x="726616" y="2924944"/>
            <a:ext cx="7920880" cy="647700"/>
          </a:xfrm>
        </p:spPr>
        <p:txBody>
          <a:bodyPr/>
          <a:lstStyle/>
          <a:p>
            <a:pPr>
              <a:lnSpc>
                <a:spcPct val="110000"/>
              </a:lnSpc>
            </a:pPr>
            <a:r>
              <a:rPr lang="ja-JP" altLang="en-US" sz="4000" dirty="0" smtClean="0">
                <a:solidFill>
                  <a:srgbClr val="FFFFFF"/>
                </a:solidFill>
                <a:latin typeface="A-OTF 新ゴ Pr6N R"/>
                <a:ea typeface="A-OTF 新ゴ Pr6N R"/>
                <a:cs typeface="A-OTF 新ゴ Pr6N R"/>
              </a:rPr>
              <a:t>補足資料</a:t>
            </a:r>
            <a:endParaRPr lang="es-ES" altLang="ja-JP" sz="4000" dirty="0">
              <a:solidFill>
                <a:srgbClr val="FFFFFF"/>
              </a:solidFill>
              <a:latin typeface="A-OTF 新ゴ Pr6N R"/>
              <a:ea typeface="A-OTF 新ゴ Pr6N R"/>
              <a:cs typeface="A-OTF 新ゴ Pr6N R"/>
            </a:endParaRPr>
          </a:p>
        </p:txBody>
      </p:sp>
      <p:pic>
        <p:nvPicPr>
          <p:cNvPr id="2" name="図 1"/>
          <p:cNvPicPr>
            <a:picLocks noChangeAspect="1"/>
          </p:cNvPicPr>
          <p:nvPr/>
        </p:nvPicPr>
        <p:blipFill rotWithShape="1">
          <a:blip r:embed="rId2" cstate="screen">
            <a:extLst>
              <a:ext uri="{28A0092B-C50C-407E-A947-70E740481C1C}">
                <a14:useLocalDpi xmlns:a14="http://schemas.microsoft.com/office/drawing/2010/main"/>
              </a:ext>
            </a:extLst>
          </a:blip>
          <a:srcRect r="-7"/>
          <a:stretch/>
        </p:blipFill>
        <p:spPr>
          <a:xfrm>
            <a:off x="0" y="4974926"/>
            <a:ext cx="9144000" cy="1878495"/>
          </a:xfrm>
          <a:prstGeom prst="rect">
            <a:avLst/>
          </a:prstGeom>
        </p:spPr>
      </p:pic>
      <p:pic>
        <p:nvPicPr>
          <p:cNvPr id="3" name="図 2"/>
          <p:cNvPicPr>
            <a:picLocks noChangeAspect="1"/>
          </p:cNvPicPr>
          <p:nvPr/>
        </p:nvPicPr>
        <p:blipFill rotWithShape="1">
          <a:blip r:embed="rId3" cstate="screen">
            <a:extLst>
              <a:ext uri="{28A0092B-C50C-407E-A947-70E740481C1C}">
                <a14:useLocalDpi xmlns:a14="http://schemas.microsoft.com/office/drawing/2010/main"/>
              </a:ext>
            </a:extLst>
          </a:blip>
          <a:srcRect l="-1"/>
          <a:stretch/>
        </p:blipFill>
        <p:spPr>
          <a:xfrm>
            <a:off x="-23821" y="17191"/>
            <a:ext cx="9203318" cy="1804543"/>
          </a:xfrm>
          <a:prstGeom prst="rect">
            <a:avLst/>
          </a:prstGeom>
        </p:spPr>
      </p:pic>
      <p:pic>
        <p:nvPicPr>
          <p:cNvPr id="7" name="図 6"/>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0" y="1531388"/>
            <a:ext cx="9144000" cy="288031"/>
          </a:xfrm>
          <a:prstGeom prst="rect">
            <a:avLst/>
          </a:prstGeom>
        </p:spPr>
      </p:pic>
      <p:sp>
        <p:nvSpPr>
          <p:cNvPr id="4" name="スライド番号プレースホルダー 3"/>
          <p:cNvSpPr>
            <a:spLocks noGrp="1"/>
          </p:cNvSpPr>
          <p:nvPr>
            <p:ph type="sldNum" sz="quarter" idx="12"/>
          </p:nvPr>
        </p:nvSpPr>
        <p:spPr/>
        <p:txBody>
          <a:bodyPr/>
          <a:lstStyle/>
          <a:p>
            <a:fld id="{42F18AC2-CA3A-7245-81CE-26C33C32476A}" type="slidenum">
              <a:rPr lang="es-ES" altLang="ja-JP" smtClean="0"/>
              <a:pPr/>
              <a:t>28</a:t>
            </a:fld>
            <a:endParaRPr lang="es-ES" altLang="ja-JP"/>
          </a:p>
        </p:txBody>
      </p:sp>
    </p:spTree>
    <p:extLst>
      <p:ext uri="{BB962C8B-B14F-4D97-AF65-F5344CB8AC3E}">
        <p14:creationId xmlns:p14="http://schemas.microsoft.com/office/powerpoint/2010/main" val="3244514178"/>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7" name="Rectangle 3"/>
          <p:cNvSpPr>
            <a:spLocks noGrp="1" noChangeArrowheads="1"/>
          </p:cNvSpPr>
          <p:nvPr>
            <p:ph type="body" idx="1"/>
          </p:nvPr>
        </p:nvSpPr>
        <p:spPr/>
        <p:txBody>
          <a:bodyPr/>
          <a:lstStyle/>
          <a:p>
            <a:endParaRPr lang="ja-JP" altLang="en-US">
              <a:solidFill>
                <a:schemeClr val="bg1"/>
              </a:solidFill>
            </a:endParaRPr>
          </a:p>
        </p:txBody>
      </p:sp>
      <p:pic>
        <p:nvPicPr>
          <p:cNvPr id="6" name="図 5"/>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6661727"/>
            <a:ext cx="9144000" cy="191694"/>
          </a:xfrm>
          <a:prstGeom prst="rect">
            <a:avLst/>
          </a:prstGeom>
        </p:spPr>
      </p:pic>
      <p:sp>
        <p:nvSpPr>
          <p:cNvPr id="7" name="正方形/長方形 6"/>
          <p:cNvSpPr/>
          <p:nvPr/>
        </p:nvSpPr>
        <p:spPr bwMode="auto">
          <a:xfrm>
            <a:off x="0" y="188640"/>
            <a:ext cx="9144000" cy="648072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Arial" charset="0"/>
              <a:ea typeface="ＭＳ Ｐゴシック" charset="0"/>
              <a:cs typeface="Arial" charset="0"/>
            </a:endParaRPr>
          </a:p>
        </p:txBody>
      </p:sp>
      <p:sp>
        <p:nvSpPr>
          <p:cNvPr id="8" name="Rectangle 150"/>
          <p:cNvSpPr txBox="1">
            <a:spLocks noChangeArrowheads="1"/>
          </p:cNvSpPr>
          <p:nvPr/>
        </p:nvSpPr>
        <p:spPr bwMode="auto">
          <a:xfrm>
            <a:off x="706658" y="620688"/>
            <a:ext cx="7776864" cy="56166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ea typeface="ＭＳ Ｐゴシック" charset="0"/>
                <a:cs typeface="Arial" charset="0"/>
              </a:defRPr>
            </a:lvl2pPr>
            <a:lvl3pPr algn="ctr" rtl="0" fontAlgn="base">
              <a:spcBef>
                <a:spcPct val="0"/>
              </a:spcBef>
              <a:spcAft>
                <a:spcPct val="0"/>
              </a:spcAft>
              <a:defRPr sz="4400">
                <a:solidFill>
                  <a:schemeClr val="tx2"/>
                </a:solidFill>
                <a:latin typeface="Arial" charset="0"/>
                <a:ea typeface="ＭＳ Ｐゴシック" charset="0"/>
                <a:cs typeface="Arial" charset="0"/>
              </a:defRPr>
            </a:lvl3pPr>
            <a:lvl4pPr algn="ctr" rtl="0" fontAlgn="base">
              <a:spcBef>
                <a:spcPct val="0"/>
              </a:spcBef>
              <a:spcAft>
                <a:spcPct val="0"/>
              </a:spcAft>
              <a:defRPr sz="4400">
                <a:solidFill>
                  <a:schemeClr val="tx2"/>
                </a:solidFill>
                <a:latin typeface="Arial" charset="0"/>
                <a:ea typeface="ＭＳ Ｐゴシック" charset="0"/>
                <a:cs typeface="Arial" charset="0"/>
              </a:defRPr>
            </a:lvl4pPr>
            <a:lvl5pPr algn="ctr" rtl="0" fontAlgn="base">
              <a:spcBef>
                <a:spcPct val="0"/>
              </a:spcBef>
              <a:spcAft>
                <a:spcPct val="0"/>
              </a:spcAft>
              <a:defRPr sz="4400">
                <a:solidFill>
                  <a:schemeClr val="tx2"/>
                </a:solidFill>
                <a:latin typeface="Arial" charset="0"/>
                <a:ea typeface="ＭＳ Ｐゴシック" charset="0"/>
                <a:cs typeface="Arial" charset="0"/>
              </a:defRPr>
            </a:lvl5pPr>
            <a:lvl6pPr marL="457200" algn="ctr" rtl="0" fontAlgn="base">
              <a:spcBef>
                <a:spcPct val="0"/>
              </a:spcBef>
              <a:spcAft>
                <a:spcPct val="0"/>
              </a:spcAft>
              <a:defRPr sz="4400">
                <a:solidFill>
                  <a:schemeClr val="tx2"/>
                </a:solidFill>
                <a:latin typeface="Arial" charset="0"/>
                <a:ea typeface="ＭＳ Ｐゴシック" charset="0"/>
                <a:cs typeface="Arial" charset="0"/>
              </a:defRPr>
            </a:lvl6pPr>
            <a:lvl7pPr marL="914400" algn="ctr" rtl="0" fontAlgn="base">
              <a:spcBef>
                <a:spcPct val="0"/>
              </a:spcBef>
              <a:spcAft>
                <a:spcPct val="0"/>
              </a:spcAft>
              <a:defRPr sz="4400">
                <a:solidFill>
                  <a:schemeClr val="tx2"/>
                </a:solidFill>
                <a:latin typeface="Arial" charset="0"/>
                <a:ea typeface="ＭＳ Ｐゴシック" charset="0"/>
                <a:cs typeface="Arial" charset="0"/>
              </a:defRPr>
            </a:lvl7pPr>
            <a:lvl8pPr marL="1371600" algn="ctr" rtl="0" fontAlgn="base">
              <a:spcBef>
                <a:spcPct val="0"/>
              </a:spcBef>
              <a:spcAft>
                <a:spcPct val="0"/>
              </a:spcAft>
              <a:defRPr sz="4400">
                <a:solidFill>
                  <a:schemeClr val="tx2"/>
                </a:solidFill>
                <a:latin typeface="Arial" charset="0"/>
                <a:ea typeface="ＭＳ Ｐゴシック" charset="0"/>
                <a:cs typeface="Arial" charset="0"/>
              </a:defRPr>
            </a:lvl8pPr>
            <a:lvl9pPr marL="1828800" algn="ctr" rtl="0" fontAlgn="base">
              <a:spcBef>
                <a:spcPct val="0"/>
              </a:spcBef>
              <a:spcAft>
                <a:spcPct val="0"/>
              </a:spcAft>
              <a:defRPr sz="4400">
                <a:solidFill>
                  <a:schemeClr val="tx2"/>
                </a:solidFill>
                <a:latin typeface="Arial" charset="0"/>
                <a:ea typeface="ＭＳ Ｐゴシック" charset="0"/>
                <a:cs typeface="Arial" charset="0"/>
              </a:defRPr>
            </a:lvl9pPr>
          </a:lstStyle>
          <a:p>
            <a:pPr algn="l"/>
            <a:r>
              <a:rPr lang="en-US" altLang="ja-JP" sz="3600" dirty="0" smtClean="0">
                <a:solidFill>
                  <a:schemeClr val="tx1"/>
                </a:solidFill>
                <a:latin typeface="A-OTF 新ゴ Pr6N R"/>
                <a:ea typeface="A-OTF 新ゴ Pr6N R"/>
                <a:cs typeface="A-OTF 新ゴ Pr6N R"/>
              </a:rPr>
              <a:t>◆Netflix</a:t>
            </a:r>
            <a:r>
              <a:rPr lang="ja-JP" altLang="en-US" sz="3600" dirty="0" smtClean="0">
                <a:solidFill>
                  <a:schemeClr val="tx1"/>
                </a:solidFill>
                <a:latin typeface="A-OTF 新ゴ Pr6N R"/>
                <a:ea typeface="A-OTF 新ゴ Pr6N R"/>
                <a:cs typeface="A-OTF 新ゴ Pr6N R"/>
              </a:rPr>
              <a:t>社について</a:t>
            </a:r>
            <a:endParaRPr lang="es-ES" altLang="ja-JP" sz="2800" dirty="0">
              <a:solidFill>
                <a:schemeClr val="tx1"/>
              </a:solidFill>
              <a:latin typeface="A-OTF 新ゴ Pr6N R"/>
              <a:ea typeface="A-OTF 新ゴ Pr6N R"/>
              <a:cs typeface="A-OTF 新ゴ Pr6N R"/>
            </a:endParaRPr>
          </a:p>
        </p:txBody>
      </p:sp>
      <p:sp>
        <p:nvSpPr>
          <p:cNvPr id="9" name="角丸四角形 8"/>
          <p:cNvSpPr/>
          <p:nvPr/>
        </p:nvSpPr>
        <p:spPr bwMode="auto">
          <a:xfrm>
            <a:off x="683568" y="1340768"/>
            <a:ext cx="7920880" cy="1656184"/>
          </a:xfrm>
          <a:prstGeom prst="roundRect">
            <a:avLst>
              <a:gd name="adj" fmla="val 8900"/>
            </a:avLst>
          </a:prstGeom>
          <a:solidFill>
            <a:srgbClr val="FFFFFF"/>
          </a:solidFill>
          <a:ln w="19050" cap="flat" cmpd="sng" algn="ctr">
            <a:solidFill>
              <a:schemeClr val="accent6">
                <a:lumMod val="60000"/>
                <a:lumOff val="40000"/>
              </a:schemeClr>
            </a:solidFill>
            <a:prstDash val="solid"/>
            <a:round/>
            <a:headEnd type="none" w="med" len="med"/>
            <a:tailEnd type="none" w="med" len="med"/>
          </a:ln>
          <a:effectLst>
            <a:glow rad="228600">
              <a:schemeClr val="accent1">
                <a:satMod val="175000"/>
                <a:alpha val="40000"/>
              </a:schemeClr>
            </a:glow>
          </a:effectLst>
          <a:extLst/>
        </p:spPr>
        <p:txBody>
          <a:bodyPr vert="horz" wrap="square" lIns="91440" tIns="45720" rIns="91440" bIns="45720" numCol="1" rtlCol="0" anchor="t" anchorCtr="0" compatLnSpc="1">
            <a:prstTxWarp prst="textNoShape">
              <a:avLst/>
            </a:prstTxWarp>
          </a:bodyPr>
          <a:lstStyle/>
          <a:p>
            <a:r>
              <a:rPr lang="ja-JP" altLang="en-US" dirty="0" smtClean="0">
                <a:latin typeface="A-OTF 新ゴ Pr6N R"/>
                <a:ea typeface="A-OTF 新ゴ Pr6N R"/>
                <a:cs typeface="A-OTF 新ゴ Pr6N R"/>
              </a:rPr>
              <a:t>・</a:t>
            </a:r>
            <a:r>
              <a:rPr lang="ja-JP" altLang="en-US" dirty="0">
                <a:latin typeface="A-OTF 新ゴ Pr6N R"/>
                <a:ea typeface="A-OTF 新ゴ Pr6N R"/>
                <a:cs typeface="A-OTF 新ゴ Pr6N R"/>
              </a:rPr>
              <a:t>番組</a:t>
            </a:r>
            <a:r>
              <a:rPr lang="ja-JP" altLang="en-US" dirty="0" smtClean="0">
                <a:latin typeface="A-OTF 新ゴ Pr6N R"/>
                <a:ea typeface="A-OTF 新ゴ Pr6N R"/>
                <a:cs typeface="A-OTF 新ゴ Pr6N R"/>
              </a:rPr>
              <a:t>に</a:t>
            </a:r>
            <a:r>
              <a:rPr lang="en-US" altLang="ja-JP" dirty="0" smtClean="0">
                <a:latin typeface="A-OTF 新ゴ Pr6N R"/>
                <a:ea typeface="A-OTF 新ゴ Pr6N R"/>
                <a:cs typeface="A-OTF 新ゴ Pr6N R"/>
              </a:rPr>
              <a:t>｢</a:t>
            </a:r>
            <a:r>
              <a:rPr lang="ja-JP" altLang="en-US" dirty="0" smtClean="0">
                <a:latin typeface="A-OTF 新ゴ Pr6N R"/>
                <a:ea typeface="A-OTF 新ゴ Pr6N R"/>
                <a:cs typeface="A-OTF 新ゴ Pr6N R"/>
              </a:rPr>
              <a:t>暴力レベル</a:t>
            </a:r>
            <a:r>
              <a:rPr lang="en-US" altLang="ja-JP" dirty="0" smtClean="0">
                <a:latin typeface="A-OTF 新ゴ Pr6N R"/>
                <a:ea typeface="A-OTF 新ゴ Pr6N R"/>
                <a:cs typeface="A-OTF 新ゴ Pr6N R"/>
              </a:rPr>
              <a:t>｣､｢</a:t>
            </a:r>
            <a:r>
              <a:rPr lang="ja-JP" altLang="en-US" dirty="0" smtClean="0">
                <a:latin typeface="A-OTF 新ゴ Pr6N R"/>
                <a:ea typeface="A-OTF 新ゴ Pr6N R"/>
                <a:cs typeface="A-OTF 新ゴ Pr6N R"/>
              </a:rPr>
              <a:t>登場</a:t>
            </a:r>
            <a:r>
              <a:rPr lang="ja-JP" altLang="en-US" dirty="0">
                <a:latin typeface="A-OTF 新ゴ Pr6N R"/>
                <a:ea typeface="A-OTF 新ゴ Pr6N R"/>
                <a:cs typeface="A-OTF 新ゴ Pr6N R"/>
              </a:rPr>
              <a:t>人物の</a:t>
            </a:r>
            <a:r>
              <a:rPr lang="ja-JP" altLang="en-US" dirty="0" smtClean="0">
                <a:latin typeface="A-OTF 新ゴ Pr6N R"/>
                <a:ea typeface="A-OTF 新ゴ Pr6N R"/>
                <a:cs typeface="A-OTF 新ゴ Pr6N R"/>
              </a:rPr>
              <a:t>職業</a:t>
            </a:r>
            <a:r>
              <a:rPr lang="en-US" altLang="ja-JP" dirty="0" smtClean="0">
                <a:latin typeface="A-OTF 新ゴ Pr6N R"/>
                <a:ea typeface="A-OTF 新ゴ Pr6N R"/>
                <a:cs typeface="A-OTF 新ゴ Pr6N R"/>
              </a:rPr>
              <a:t>｣､｢</a:t>
            </a:r>
            <a:r>
              <a:rPr lang="ja-JP" altLang="en-US" dirty="0" smtClean="0">
                <a:latin typeface="A-OTF 新ゴ Pr6N R"/>
                <a:ea typeface="A-OTF 新ゴ Pr6N R"/>
                <a:cs typeface="A-OTF 新ゴ Pr6N R"/>
              </a:rPr>
              <a:t>時代設定</a:t>
            </a:r>
            <a:r>
              <a:rPr lang="en-US" altLang="ja-JP" dirty="0">
                <a:latin typeface="A-OTF 新ゴ Pr6N R"/>
                <a:ea typeface="A-OTF 新ゴ Pr6N R"/>
                <a:cs typeface="A-OTF 新ゴ Pr6N R"/>
              </a:rPr>
              <a:t>｣</a:t>
            </a:r>
            <a:r>
              <a:rPr lang="ja-JP" altLang="en-US" dirty="0" smtClean="0">
                <a:latin typeface="A-OTF 新ゴ Pr6N R"/>
                <a:ea typeface="A-OTF 新ゴ Pr6N R"/>
                <a:cs typeface="A-OTF 新ゴ Pr6N R"/>
              </a:rPr>
              <a:t>など</a:t>
            </a:r>
            <a:r>
              <a:rPr lang="en-US" altLang="ja-JP" dirty="0">
                <a:latin typeface="A-OTF 新ゴ Pr6N R"/>
                <a:ea typeface="A-OTF 新ゴ Pr6N R"/>
                <a:cs typeface="A-OTF 新ゴ Pr6N R"/>
              </a:rPr>
              <a:t>100</a:t>
            </a:r>
            <a:r>
              <a:rPr lang="ja-JP" altLang="en-US" dirty="0">
                <a:latin typeface="A-OTF 新ゴ Pr6N R"/>
                <a:ea typeface="A-OTF 新ゴ Pr6N R"/>
                <a:cs typeface="A-OTF 新ゴ Pr6N R"/>
              </a:rPr>
              <a:t>以上</a:t>
            </a:r>
            <a:r>
              <a:rPr lang="ja-JP" altLang="en-US" dirty="0" smtClean="0">
                <a:latin typeface="A-OTF 新ゴ Pr6N R"/>
                <a:ea typeface="A-OTF 新ゴ Pr6N R"/>
                <a:cs typeface="A-OTF 新ゴ Pr6N R"/>
              </a:rPr>
              <a:t>の</a:t>
            </a:r>
            <a:endParaRPr lang="en-US" altLang="ja-JP" dirty="0" smtClean="0">
              <a:latin typeface="A-OTF 新ゴ Pr6N R"/>
              <a:ea typeface="A-OTF 新ゴ Pr6N R"/>
              <a:cs typeface="A-OTF 新ゴ Pr6N R"/>
            </a:endParaRPr>
          </a:p>
          <a:p>
            <a:r>
              <a:rPr lang="ja-JP" altLang="ja-JP" dirty="0">
                <a:latin typeface="A-OTF 新ゴ Pr6N R"/>
                <a:ea typeface="A-OTF 新ゴ Pr6N R"/>
                <a:cs typeface="A-OTF 新ゴ Pr6N R"/>
              </a:rPr>
              <a:t>　</a:t>
            </a:r>
            <a:r>
              <a:rPr lang="ja-JP" altLang="en-US" u="sng" dirty="0" smtClean="0">
                <a:solidFill>
                  <a:srgbClr val="C50037"/>
                </a:solidFill>
                <a:latin typeface="A-OTF 新ゴ Pr6N R"/>
                <a:ea typeface="A-OTF 新ゴ Pr6N R"/>
                <a:cs typeface="A-OTF 新ゴ Pr6N R"/>
              </a:rPr>
              <a:t>キーワードをタグ付け</a:t>
            </a:r>
            <a:endParaRPr lang="en-US" altLang="ja-JP" u="sng" dirty="0" smtClean="0">
              <a:solidFill>
                <a:srgbClr val="C50037"/>
              </a:solidFill>
              <a:latin typeface="A-OTF 新ゴ Pr6N R"/>
              <a:ea typeface="A-OTF 新ゴ Pr6N R"/>
              <a:cs typeface="A-OTF 新ゴ Pr6N R"/>
            </a:endParaRPr>
          </a:p>
          <a:p>
            <a:endParaRPr lang="en-US" altLang="ja-JP" sz="1200" dirty="0">
              <a:latin typeface="A-OTF 新ゴ Pr6N R"/>
              <a:ea typeface="A-OTF 新ゴ Pr6N R"/>
              <a:cs typeface="A-OTF 新ゴ Pr6N R"/>
            </a:endParaRPr>
          </a:p>
          <a:p>
            <a:r>
              <a:rPr lang="ja-JP" altLang="en-US" dirty="0" smtClean="0">
                <a:latin typeface="A-OTF 新ゴ Pr6N R"/>
                <a:ea typeface="A-OTF 新ゴ Pr6N R"/>
                <a:cs typeface="A-OTF 新ゴ Pr6N R"/>
              </a:rPr>
              <a:t>・キーワードに加え再生数</a:t>
            </a:r>
            <a:r>
              <a:rPr lang="en-US" altLang="ja-JP" dirty="0"/>
              <a:t>､ </a:t>
            </a:r>
            <a:r>
              <a:rPr lang="en-US" altLang="ja-JP" dirty="0" smtClean="0">
                <a:latin typeface="A-OTF 新ゴ Pr6N R"/>
                <a:ea typeface="A-OTF 新ゴ Pr6N R"/>
                <a:cs typeface="A-OTF 新ゴ Pr6N R"/>
              </a:rPr>
              <a:t>[</a:t>
            </a:r>
            <a:r>
              <a:rPr lang="ja-JP" altLang="en-US" dirty="0" smtClean="0">
                <a:latin typeface="A-OTF 新ゴ Pr6N R"/>
                <a:ea typeface="A-OTF 新ゴ Pr6N R"/>
                <a:cs typeface="A-OTF 新ゴ Pr6N R"/>
              </a:rPr>
              <a:t>停止</a:t>
            </a:r>
            <a:r>
              <a:rPr lang="en-US" altLang="ja-JP" dirty="0" smtClean="0">
                <a:latin typeface="A-OTF 新ゴ Pr6N R"/>
                <a:ea typeface="A-OTF 新ゴ Pr6N R"/>
                <a:cs typeface="A-OTF 新ゴ Pr6N R"/>
              </a:rPr>
              <a:t>]</a:t>
            </a:r>
            <a:r>
              <a:rPr lang="ja-JP" altLang="en-US" dirty="0" smtClean="0">
                <a:latin typeface="A-OTF 新ゴ Pr6N R"/>
                <a:ea typeface="A-OTF 新ゴ Pr6N R"/>
                <a:cs typeface="A-OTF 新ゴ Pr6N R"/>
              </a:rPr>
              <a:t>が押された箇所</a:t>
            </a:r>
            <a:r>
              <a:rPr lang="en-US" altLang="ja-JP" dirty="0"/>
              <a:t>､</a:t>
            </a:r>
            <a:r>
              <a:rPr lang="ja-JP" altLang="en-US" dirty="0" smtClean="0">
                <a:latin typeface="A-OTF 新ゴ Pr6N R"/>
                <a:ea typeface="A-OTF 新ゴ Pr6N R"/>
                <a:cs typeface="A-OTF 新ゴ Pr6N R"/>
              </a:rPr>
              <a:t>検索</a:t>
            </a:r>
            <a:r>
              <a:rPr lang="ja-JP" altLang="en-US" dirty="0">
                <a:latin typeface="A-OTF 新ゴ Pr6N R"/>
                <a:ea typeface="A-OTF 新ゴ Pr6N R"/>
                <a:cs typeface="A-OTF 新ゴ Pr6N R"/>
              </a:rPr>
              <a:t>ワード</a:t>
            </a:r>
            <a:r>
              <a:rPr lang="ja-JP" altLang="en-US" dirty="0" smtClean="0">
                <a:latin typeface="A-OTF 新ゴ Pr6N R"/>
                <a:ea typeface="A-OTF 新ゴ Pr6N R"/>
                <a:cs typeface="A-OTF 新ゴ Pr6N R"/>
              </a:rPr>
              <a:t>などを</a:t>
            </a:r>
            <a:r>
              <a:rPr lang="ja-JP" altLang="en-US" dirty="0">
                <a:latin typeface="A-OTF 新ゴ Pr6N R"/>
                <a:ea typeface="A-OTF 新ゴ Pr6N R"/>
                <a:cs typeface="A-OTF 新ゴ Pr6N R"/>
              </a:rPr>
              <a:t>分析</a:t>
            </a:r>
            <a:endParaRPr lang="en-US" altLang="ja-JP" dirty="0">
              <a:latin typeface="A-OTF 新ゴ Pr6N R"/>
              <a:ea typeface="A-OTF 新ゴ Pr6N R"/>
              <a:cs typeface="A-OTF 新ゴ Pr6N R"/>
            </a:endParaRPr>
          </a:p>
          <a:p>
            <a:endParaRPr lang="en-US" altLang="ja-JP" sz="1400" dirty="0" smtClean="0">
              <a:latin typeface="A-OTF 新ゴ Pr6N R"/>
              <a:ea typeface="A-OTF 新ゴ Pr6N R"/>
              <a:cs typeface="A-OTF 新ゴ Pr6N R"/>
            </a:endParaRPr>
          </a:p>
          <a:p>
            <a:r>
              <a:rPr lang="ja-JP" altLang="en-US" dirty="0" smtClean="0">
                <a:latin typeface="A-OTF 新ゴ Pr6N R"/>
                <a:ea typeface="A-OTF 新ゴ Pr6N R"/>
                <a:cs typeface="A-OTF 新ゴ Pr6N R"/>
              </a:rPr>
              <a:t>・</a:t>
            </a:r>
            <a:r>
              <a:rPr lang="ja-JP" altLang="en-US" dirty="0">
                <a:latin typeface="A-OTF 新ゴ Pr6N R"/>
                <a:ea typeface="A-OTF 新ゴ Pr6N R"/>
                <a:cs typeface="A-OTF 新ゴ Pr6N R"/>
              </a:rPr>
              <a:t>その</a:t>
            </a:r>
            <a:r>
              <a:rPr lang="ja-JP" altLang="en-US" dirty="0" smtClean="0">
                <a:latin typeface="A-OTF 新ゴ Pr6N R"/>
                <a:ea typeface="A-OTF 新ゴ Pr6N R"/>
                <a:cs typeface="A-OTF 新ゴ Pr6N R"/>
              </a:rPr>
              <a:t>上</a:t>
            </a:r>
            <a:r>
              <a:rPr lang="en-US" altLang="ja-JP" u="sng" dirty="0" smtClean="0">
                <a:solidFill>
                  <a:srgbClr val="C50037"/>
                </a:solidFill>
                <a:latin typeface="A-OTF 新ゴ Pr6N R"/>
                <a:ea typeface="A-OTF 新ゴ Pr6N R"/>
                <a:cs typeface="A-OTF 新ゴ Pr6N R"/>
              </a:rPr>
              <a:t>8500</a:t>
            </a:r>
            <a:r>
              <a:rPr lang="ja-JP" altLang="en-US" u="sng" dirty="0" smtClean="0">
                <a:solidFill>
                  <a:srgbClr val="C50037"/>
                </a:solidFill>
                <a:latin typeface="A-OTF 新ゴ Pr6N R"/>
                <a:ea typeface="A-OTF 新ゴ Pr6N R"/>
                <a:cs typeface="A-OTF 新ゴ Pr6N R"/>
              </a:rPr>
              <a:t>億円</a:t>
            </a:r>
            <a:r>
              <a:rPr lang="en-US" altLang="ja-JP" u="sng" dirty="0" smtClean="0">
                <a:solidFill>
                  <a:srgbClr val="C50037"/>
                </a:solidFill>
                <a:latin typeface="A-OTF 新ゴ Pr6N R"/>
                <a:ea typeface="A-OTF 新ゴ Pr6N R"/>
                <a:cs typeface="A-OTF 新ゴ Pr6N R"/>
              </a:rPr>
              <a:t>/</a:t>
            </a:r>
            <a:r>
              <a:rPr lang="ja-JP" altLang="en-US" u="sng" dirty="0" smtClean="0">
                <a:solidFill>
                  <a:srgbClr val="C50037"/>
                </a:solidFill>
                <a:latin typeface="A-OTF 新ゴ Pr6N R"/>
                <a:ea typeface="A-OTF 新ゴ Pr6N R"/>
                <a:cs typeface="A-OTF 新ゴ Pr6N R"/>
              </a:rPr>
              <a:t>年</a:t>
            </a:r>
            <a:r>
              <a:rPr lang="en-US" altLang="ja-JP" u="sng" dirty="0" smtClean="0">
                <a:solidFill>
                  <a:srgbClr val="C50037"/>
                </a:solidFill>
                <a:latin typeface="A-OTF 新ゴ Pr6N R"/>
                <a:ea typeface="A-OTF 新ゴ Pr6N R"/>
                <a:cs typeface="A-OTF 新ゴ Pr6N R"/>
              </a:rPr>
              <a:t> </a:t>
            </a:r>
            <a:r>
              <a:rPr lang="ja-JP" altLang="en-US" u="sng" dirty="0" smtClean="0">
                <a:solidFill>
                  <a:srgbClr val="C50037"/>
                </a:solidFill>
                <a:latin typeface="A-OTF 新ゴ Pr6N R"/>
                <a:ea typeface="A-OTF 新ゴ Pr6N R"/>
                <a:cs typeface="A-OTF 新ゴ Pr6N R"/>
              </a:rPr>
              <a:t>オリジナルコンテンツ</a:t>
            </a:r>
            <a:r>
              <a:rPr lang="ja-JP" altLang="en-US" dirty="0" smtClean="0">
                <a:latin typeface="A-OTF 新ゴ Pr6N R"/>
                <a:ea typeface="A-OTF 新ゴ Pr6N R"/>
                <a:cs typeface="A-OTF 新ゴ Pr6N R"/>
              </a:rPr>
              <a:t>への投資</a:t>
            </a:r>
            <a:r>
              <a:rPr lang="ja-JP" altLang="en-US" dirty="0">
                <a:latin typeface="A-OTF 新ゴ Pr6N R"/>
                <a:ea typeface="A-OTF 新ゴ Pr6N R"/>
                <a:cs typeface="A-OTF 新ゴ Pr6N R"/>
              </a:rPr>
              <a:t>を行っている</a:t>
            </a:r>
            <a:endParaRPr lang="en-US" altLang="ja-JP" dirty="0">
              <a:latin typeface="A-OTF 新ゴ Pr6N R"/>
              <a:ea typeface="A-OTF 新ゴ Pr6N R"/>
              <a:cs typeface="A-OTF 新ゴ Pr6N R"/>
            </a:endParaRPr>
          </a:p>
        </p:txBody>
      </p:sp>
      <p:pic>
        <p:nvPicPr>
          <p:cNvPr id="2" name="図 1"/>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77484" y="3367408"/>
            <a:ext cx="3894516" cy="3088654"/>
          </a:xfrm>
          <a:prstGeom prst="rect">
            <a:avLst/>
          </a:prstGeom>
        </p:spPr>
      </p:pic>
      <p:pic>
        <p:nvPicPr>
          <p:cNvPr id="3" name="図 2"/>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5495" y="3472867"/>
            <a:ext cx="2908461" cy="2908461"/>
          </a:xfrm>
          <a:prstGeom prst="rect">
            <a:avLst/>
          </a:prstGeom>
        </p:spPr>
      </p:pic>
      <p:pic>
        <p:nvPicPr>
          <p:cNvPr id="10" name="図 9"/>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0" y="188641"/>
            <a:ext cx="9144000" cy="72007"/>
          </a:xfrm>
          <a:prstGeom prst="rect">
            <a:avLst/>
          </a:prstGeom>
        </p:spPr>
      </p:pic>
      <p:sp>
        <p:nvSpPr>
          <p:cNvPr id="4" name="スライド番号プレースホルダー 3"/>
          <p:cNvSpPr>
            <a:spLocks noGrp="1"/>
          </p:cNvSpPr>
          <p:nvPr>
            <p:ph type="sldNum" sz="quarter" idx="12"/>
          </p:nvPr>
        </p:nvSpPr>
        <p:spPr/>
        <p:txBody>
          <a:bodyPr/>
          <a:lstStyle/>
          <a:p>
            <a:fld id="{C68BA38C-F6F2-DE4B-BB36-4202AA432CFB}" type="slidenum">
              <a:rPr lang="es-ES" altLang="ja-JP" smtClean="0"/>
              <a:pPr/>
              <a:t>29</a:t>
            </a:fld>
            <a:endParaRPr lang="es-ES" altLang="ja-JP"/>
          </a:p>
        </p:txBody>
      </p:sp>
    </p:spTree>
    <p:extLst>
      <p:ext uri="{BB962C8B-B14F-4D97-AF65-F5344CB8AC3E}">
        <p14:creationId xmlns:p14="http://schemas.microsoft.com/office/powerpoint/2010/main" val="1055731220"/>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uk-UA" altLang="ja" smtClean="0">
                <a:uFillTx/>
              </a:rPr>
              <a:t>3</a:t>
            </a:fld>
            <a:endParaRPr lang="uk-UA">
              <a:uFillTx/>
            </a:endParaRPr>
          </a:p>
        </p:txBody>
      </p:sp>
      <p:pic>
        <p:nvPicPr>
          <p:cNvPr id="6" name="図 5"/>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6661727"/>
            <a:ext cx="9144000" cy="191694"/>
          </a:xfrm>
          <a:prstGeom prst="rect">
            <a:avLst/>
          </a:prstGeom>
        </p:spPr>
      </p:pic>
      <p:sp>
        <p:nvSpPr>
          <p:cNvPr id="7" name="タイトル 1"/>
          <p:cNvSpPr txBox="1">
            <a:spLocks/>
          </p:cNvSpPr>
          <p:nvPr/>
        </p:nvSpPr>
        <p:spPr bwMode="auto">
          <a:xfrm>
            <a:off x="143763" y="104752"/>
            <a:ext cx="8793600" cy="890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ea typeface="ＭＳ Ｐゴシック" charset="0"/>
                <a:cs typeface="Arial" charset="0"/>
              </a:defRPr>
            </a:lvl2pPr>
            <a:lvl3pPr algn="ctr" rtl="0" fontAlgn="base">
              <a:spcBef>
                <a:spcPct val="0"/>
              </a:spcBef>
              <a:spcAft>
                <a:spcPct val="0"/>
              </a:spcAft>
              <a:defRPr sz="4400">
                <a:solidFill>
                  <a:schemeClr val="tx2"/>
                </a:solidFill>
                <a:latin typeface="Arial" charset="0"/>
                <a:ea typeface="ＭＳ Ｐゴシック" charset="0"/>
                <a:cs typeface="Arial" charset="0"/>
              </a:defRPr>
            </a:lvl3pPr>
            <a:lvl4pPr algn="ctr" rtl="0" fontAlgn="base">
              <a:spcBef>
                <a:spcPct val="0"/>
              </a:spcBef>
              <a:spcAft>
                <a:spcPct val="0"/>
              </a:spcAft>
              <a:defRPr sz="4400">
                <a:solidFill>
                  <a:schemeClr val="tx2"/>
                </a:solidFill>
                <a:latin typeface="Arial" charset="0"/>
                <a:ea typeface="ＭＳ Ｐゴシック" charset="0"/>
                <a:cs typeface="Arial" charset="0"/>
              </a:defRPr>
            </a:lvl4pPr>
            <a:lvl5pPr algn="ctr" rtl="0" fontAlgn="base">
              <a:spcBef>
                <a:spcPct val="0"/>
              </a:spcBef>
              <a:spcAft>
                <a:spcPct val="0"/>
              </a:spcAft>
              <a:defRPr sz="4400">
                <a:solidFill>
                  <a:schemeClr val="tx2"/>
                </a:solidFill>
                <a:latin typeface="Arial" charset="0"/>
                <a:ea typeface="ＭＳ Ｐゴシック" charset="0"/>
                <a:cs typeface="Arial" charset="0"/>
              </a:defRPr>
            </a:lvl5pPr>
            <a:lvl6pPr marL="457200" algn="ctr" rtl="0" fontAlgn="base">
              <a:spcBef>
                <a:spcPct val="0"/>
              </a:spcBef>
              <a:spcAft>
                <a:spcPct val="0"/>
              </a:spcAft>
              <a:defRPr sz="4400">
                <a:solidFill>
                  <a:schemeClr val="tx2"/>
                </a:solidFill>
                <a:latin typeface="Arial" charset="0"/>
                <a:ea typeface="ＭＳ Ｐゴシック" charset="0"/>
                <a:cs typeface="Arial" charset="0"/>
              </a:defRPr>
            </a:lvl6pPr>
            <a:lvl7pPr marL="914400" algn="ctr" rtl="0" fontAlgn="base">
              <a:spcBef>
                <a:spcPct val="0"/>
              </a:spcBef>
              <a:spcAft>
                <a:spcPct val="0"/>
              </a:spcAft>
              <a:defRPr sz="4400">
                <a:solidFill>
                  <a:schemeClr val="tx2"/>
                </a:solidFill>
                <a:latin typeface="Arial" charset="0"/>
                <a:ea typeface="ＭＳ Ｐゴシック" charset="0"/>
                <a:cs typeface="Arial" charset="0"/>
              </a:defRPr>
            </a:lvl7pPr>
            <a:lvl8pPr marL="1371600" algn="ctr" rtl="0" fontAlgn="base">
              <a:spcBef>
                <a:spcPct val="0"/>
              </a:spcBef>
              <a:spcAft>
                <a:spcPct val="0"/>
              </a:spcAft>
              <a:defRPr sz="4400">
                <a:solidFill>
                  <a:schemeClr val="tx2"/>
                </a:solidFill>
                <a:latin typeface="Arial" charset="0"/>
                <a:ea typeface="ＭＳ Ｐゴシック" charset="0"/>
                <a:cs typeface="Arial" charset="0"/>
              </a:defRPr>
            </a:lvl8pPr>
            <a:lvl9pPr marL="1828800" algn="ctr" rtl="0" fontAlgn="base">
              <a:spcBef>
                <a:spcPct val="0"/>
              </a:spcBef>
              <a:spcAft>
                <a:spcPct val="0"/>
              </a:spcAft>
              <a:defRPr sz="4400">
                <a:solidFill>
                  <a:schemeClr val="tx2"/>
                </a:solidFill>
                <a:latin typeface="Arial" charset="0"/>
                <a:ea typeface="ＭＳ Ｐゴシック" charset="0"/>
                <a:cs typeface="Arial" charset="0"/>
              </a:defRPr>
            </a:lvl9pPr>
          </a:lstStyle>
          <a:p>
            <a:r>
              <a:rPr kumimoji="1" lang="ja-JP" altLang="en-US" smtClean="0"/>
              <a:t>日本の番組制作の現状</a:t>
            </a:r>
            <a:endParaRPr kumimoji="1" lang="ja-JP" altLang="en-US" dirty="0"/>
          </a:p>
        </p:txBody>
      </p:sp>
    </p:spTree>
    <p:extLst>
      <p:ext uri="{BB962C8B-B14F-4D97-AF65-F5344CB8AC3E}">
        <p14:creationId xmlns:p14="http://schemas.microsoft.com/office/powerpoint/2010/main" val="1383564248"/>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31"/>
          <p:cNvSpPr txBox="1">
            <a:spLocks noGrp="1"/>
          </p:cNvSpPr>
          <p:nvPr>
            <p:ph type="title"/>
          </p:nvPr>
        </p:nvSpPr>
        <p:spPr>
          <a:xfrm>
            <a:off x="143763" y="104752"/>
            <a:ext cx="8793600" cy="890400"/>
          </a:xfrm>
          <a:prstGeom prst="rect">
            <a:avLst/>
          </a:prstGeom>
          <a:noFill/>
          <a:ln>
            <a:noFill/>
          </a:ln>
        </p:spPr>
        <p:txBody>
          <a:bodyPr spcFirstLastPara="1" wrap="square" lIns="91425" tIns="91425" rIns="91425" bIns="91425" anchor="ctr" anchorCtr="0">
            <a:noAutofit/>
          </a:bodyPr>
          <a:lstStyle/>
          <a:p>
            <a:pPr marL="0" lvl="0" indent="0" algn="ctr" rtl="0">
              <a:spcBef>
                <a:spcPts val="720"/>
              </a:spcBef>
              <a:spcAft>
                <a:spcPts val="0"/>
              </a:spcAft>
              <a:buClr>
                <a:schemeClr val="dk1"/>
              </a:buClr>
              <a:buSzPts val="1100"/>
              <a:buFont typeface="Arial"/>
              <a:buNone/>
            </a:pPr>
            <a:r>
              <a:rPr lang="ja" sz="3000">
                <a:solidFill>
                  <a:schemeClr val="lt1"/>
                </a:solidFill>
                <a:uFillTx/>
              </a:rPr>
              <a:t>2. 期待する成果とアウトプット</a:t>
            </a:r>
            <a:endParaRPr sz="3000" b="1" i="0" u="none" strike="noStrike" cap="none">
              <a:solidFill>
                <a:srgbClr val="FFFFFF"/>
              </a:solidFill>
              <a:uFillTx/>
              <a:latin typeface="Meiryo"/>
              <a:ea typeface="Meiryo"/>
              <a:cs typeface="Meiryo"/>
              <a:sym typeface="Meiryo"/>
            </a:endParaRPr>
          </a:p>
        </p:txBody>
      </p:sp>
      <p:sp>
        <p:nvSpPr>
          <p:cNvPr id="301" name="Google Shape;301;p31"/>
          <p:cNvSpPr txBox="1">
            <a:spLocks noGrp="1"/>
          </p:cNvSpPr>
          <p:nvPr>
            <p:ph type="body" idx="1"/>
          </p:nvPr>
        </p:nvSpPr>
        <p:spPr>
          <a:xfrm>
            <a:off x="67575" y="1154650"/>
            <a:ext cx="9075900" cy="1192500"/>
          </a:xfrm>
          <a:prstGeom prst="rect">
            <a:avLst/>
          </a:prstGeom>
          <a:noFill/>
          <a:ln>
            <a:noFill/>
          </a:ln>
        </p:spPr>
        <p:txBody>
          <a:bodyPr spcFirstLastPara="1" wrap="square" lIns="91425" tIns="91425" rIns="91425" bIns="91425" anchor="t" anchorCtr="0">
            <a:noAutofit/>
          </a:bodyPr>
          <a:lstStyle/>
          <a:p>
            <a:pPr marL="254000" marR="0" lvl="0" indent="0" algn="l" rtl="0">
              <a:lnSpc>
                <a:spcPct val="90000"/>
              </a:lnSpc>
              <a:spcBef>
                <a:spcPts val="800"/>
              </a:spcBef>
              <a:spcAft>
                <a:spcPts val="0"/>
              </a:spcAft>
              <a:buClr>
                <a:schemeClr val="dk1"/>
              </a:buClr>
              <a:buSzPts val="2040"/>
              <a:buNone/>
            </a:pPr>
            <a:r>
              <a:rPr lang="ja-JP" altLang="en-US" sz="2040" dirty="0" smtClean="0">
                <a:latin typeface="Meiryo"/>
                <a:ea typeface="Meiryo"/>
                <a:cs typeface="Meiryo"/>
                <a:sym typeface="Meiryo"/>
              </a:rPr>
              <a:t>・ドラマのクリエイティブ面の意思決定の際に、これまでの人の勘に加え、</a:t>
            </a:r>
            <a:endParaRPr lang="en-US" altLang="ja-JP" sz="2040" dirty="0" smtClean="0">
              <a:latin typeface="Meiryo"/>
              <a:ea typeface="Meiryo"/>
              <a:cs typeface="Meiryo"/>
              <a:sym typeface="Meiryo"/>
            </a:endParaRPr>
          </a:p>
          <a:p>
            <a:pPr marL="254000" marR="0" lvl="0" indent="0" algn="l" rtl="0">
              <a:lnSpc>
                <a:spcPct val="90000"/>
              </a:lnSpc>
              <a:spcBef>
                <a:spcPts val="800"/>
              </a:spcBef>
              <a:spcAft>
                <a:spcPts val="0"/>
              </a:spcAft>
              <a:buClr>
                <a:schemeClr val="dk1"/>
              </a:buClr>
              <a:buSzPts val="2040"/>
              <a:buNone/>
            </a:pPr>
            <a:r>
              <a:rPr lang="ja-JP" altLang="en-US" sz="2040" dirty="0" smtClean="0">
                <a:uFillTx/>
                <a:latin typeface="Meiryo"/>
                <a:ea typeface="Meiryo"/>
                <a:cs typeface="Meiryo"/>
                <a:sym typeface="Meiryo"/>
              </a:rPr>
              <a:t>　定量的な評価指標を持って判断することができるようにする。</a:t>
            </a:r>
            <a:endParaRPr lang="en-US" altLang="ja-JP" sz="2040" dirty="0" smtClean="0">
              <a:uFillTx/>
              <a:latin typeface="Meiryo"/>
              <a:ea typeface="Meiryo"/>
              <a:cs typeface="Meiryo"/>
              <a:sym typeface="Meiryo"/>
            </a:endParaRPr>
          </a:p>
          <a:p>
            <a:pPr marL="254000" marR="0" lvl="0" indent="0" algn="l" rtl="0">
              <a:lnSpc>
                <a:spcPct val="90000"/>
              </a:lnSpc>
              <a:spcBef>
                <a:spcPts val="800"/>
              </a:spcBef>
              <a:spcAft>
                <a:spcPts val="0"/>
              </a:spcAft>
              <a:buClr>
                <a:schemeClr val="dk1"/>
              </a:buClr>
              <a:buSzPts val="2040"/>
              <a:buNone/>
            </a:pPr>
            <a:r>
              <a:rPr lang="ja-JP" altLang="en-US" sz="2040" dirty="0" smtClean="0">
                <a:latin typeface="Meiryo"/>
                <a:ea typeface="Meiryo"/>
                <a:cs typeface="Meiryo"/>
                <a:sym typeface="Meiryo"/>
              </a:rPr>
              <a:t>・また寄与度の低いものに対しての工数削減を提言する根拠を与える。</a:t>
            </a:r>
            <a:r>
              <a:rPr lang="ja-JP" altLang="ja-JP" sz="2040" dirty="0">
                <a:uFillTx/>
                <a:latin typeface="Meiryo"/>
                <a:ea typeface="Meiryo"/>
                <a:cs typeface="Meiryo"/>
                <a:sym typeface="Meiryo"/>
              </a:rPr>
              <a:t>　</a:t>
            </a:r>
            <a:endParaRPr sz="2040" dirty="0">
              <a:uFillTx/>
              <a:latin typeface="Meiryo"/>
              <a:ea typeface="Meiryo"/>
              <a:cs typeface="Meiryo"/>
              <a:sym typeface="Meiryo"/>
            </a:endParaRPr>
          </a:p>
        </p:txBody>
      </p:sp>
      <p:sp>
        <p:nvSpPr>
          <p:cNvPr id="303" name="Google Shape;303;p31"/>
          <p:cNvSpPr txBox="1">
            <a:spLocks noGrp="1"/>
          </p:cNvSpPr>
          <p:nvPr>
            <p:ph type="sldNum" idx="12"/>
          </p:nvPr>
        </p:nvSpPr>
        <p:spPr>
          <a:xfrm>
            <a:off x="6553200" y="6490819"/>
            <a:ext cx="21336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888888"/>
              </a:buClr>
              <a:buFont typeface="Calibri"/>
              <a:buNone/>
            </a:pPr>
            <a:fld id="{00000000-1234-1234-1234-123412341234}" type="slidenum">
              <a:rPr lang="en-US" altLang="ja">
                <a:uFillTx/>
              </a:rPr>
              <a:t>30</a:t>
            </a:fld>
            <a:endParaRPr>
              <a:uFillTx/>
            </a:endParaRPr>
          </a:p>
        </p:txBody>
      </p:sp>
      <p:cxnSp>
        <p:nvCxnSpPr>
          <p:cNvPr id="304" name="Google Shape;304;p31"/>
          <p:cNvCxnSpPr/>
          <p:nvPr/>
        </p:nvCxnSpPr>
        <p:spPr>
          <a:xfrm>
            <a:off x="2265511" y="5000450"/>
            <a:ext cx="2005800" cy="0"/>
          </a:xfrm>
          <a:prstGeom prst="straightConnector1">
            <a:avLst/>
          </a:prstGeom>
          <a:noFill/>
          <a:ln w="9525" cap="flat" cmpd="sng">
            <a:solidFill>
              <a:srgbClr val="000000"/>
            </a:solidFill>
            <a:prstDash val="solid"/>
            <a:round/>
            <a:headEnd type="none" w="med" len="med"/>
            <a:tailEnd type="none" w="med" len="med"/>
          </a:ln>
        </p:spPr>
      </p:cxnSp>
      <p:sp>
        <p:nvSpPr>
          <p:cNvPr id="305" name="Google Shape;305;p31"/>
          <p:cNvSpPr txBox="1">
            <a:spLocks/>
          </p:cNvSpPr>
          <p:nvPr/>
        </p:nvSpPr>
        <p:spPr>
          <a:xfrm>
            <a:off x="2227499" y="4639000"/>
            <a:ext cx="2081700" cy="365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ja" sz="1800">
                <a:uFillTx/>
              </a:rPr>
              <a:t>誰に</a:t>
            </a:r>
            <a:endParaRPr sz="1800">
              <a:uFillTx/>
            </a:endParaRPr>
          </a:p>
        </p:txBody>
      </p:sp>
      <p:cxnSp>
        <p:nvCxnSpPr>
          <p:cNvPr id="306" name="Google Shape;306;p31"/>
          <p:cNvCxnSpPr/>
          <p:nvPr/>
        </p:nvCxnSpPr>
        <p:spPr>
          <a:xfrm>
            <a:off x="4512554" y="5000450"/>
            <a:ext cx="2005800" cy="0"/>
          </a:xfrm>
          <a:prstGeom prst="straightConnector1">
            <a:avLst/>
          </a:prstGeom>
          <a:noFill/>
          <a:ln w="9525" cap="flat" cmpd="sng">
            <a:solidFill>
              <a:srgbClr val="000000"/>
            </a:solidFill>
            <a:prstDash val="solid"/>
            <a:round/>
            <a:headEnd type="none" w="med" len="med"/>
            <a:tailEnd type="none" w="med" len="med"/>
          </a:ln>
        </p:spPr>
      </p:cxnSp>
      <p:sp>
        <p:nvSpPr>
          <p:cNvPr id="307" name="Google Shape;307;p31"/>
          <p:cNvSpPr txBox="1">
            <a:spLocks/>
          </p:cNvSpPr>
          <p:nvPr/>
        </p:nvSpPr>
        <p:spPr>
          <a:xfrm>
            <a:off x="4474541" y="4639000"/>
            <a:ext cx="2081700" cy="365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ja" sz="1800">
                <a:uFillTx/>
              </a:rPr>
              <a:t>いつ</a:t>
            </a:r>
            <a:endParaRPr sz="1800">
              <a:uFillTx/>
            </a:endParaRPr>
          </a:p>
        </p:txBody>
      </p:sp>
      <p:cxnSp>
        <p:nvCxnSpPr>
          <p:cNvPr id="308" name="Google Shape;308;p31"/>
          <p:cNvCxnSpPr/>
          <p:nvPr/>
        </p:nvCxnSpPr>
        <p:spPr>
          <a:xfrm>
            <a:off x="6709444" y="5000450"/>
            <a:ext cx="2005800" cy="0"/>
          </a:xfrm>
          <a:prstGeom prst="straightConnector1">
            <a:avLst/>
          </a:prstGeom>
          <a:noFill/>
          <a:ln w="9525" cap="flat" cmpd="sng">
            <a:solidFill>
              <a:srgbClr val="000000"/>
            </a:solidFill>
            <a:prstDash val="solid"/>
            <a:round/>
            <a:headEnd type="none" w="med" len="med"/>
            <a:tailEnd type="none" w="med" len="med"/>
          </a:ln>
        </p:spPr>
      </p:cxnSp>
      <p:sp>
        <p:nvSpPr>
          <p:cNvPr id="309" name="Google Shape;309;p31"/>
          <p:cNvSpPr txBox="1">
            <a:spLocks/>
          </p:cNvSpPr>
          <p:nvPr/>
        </p:nvSpPr>
        <p:spPr>
          <a:xfrm>
            <a:off x="6671432" y="4639000"/>
            <a:ext cx="2081700" cy="365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ja" sz="1800">
                <a:uFillTx/>
              </a:rPr>
              <a:t>何を</a:t>
            </a:r>
            <a:endParaRPr sz="1800">
              <a:uFillTx/>
            </a:endParaRPr>
          </a:p>
        </p:txBody>
      </p:sp>
      <p:sp>
        <p:nvSpPr>
          <p:cNvPr id="310" name="Google Shape;310;p31"/>
          <p:cNvSpPr>
            <a:spLocks/>
          </p:cNvSpPr>
          <p:nvPr/>
        </p:nvSpPr>
        <p:spPr>
          <a:xfrm>
            <a:off x="2285565" y="5086050"/>
            <a:ext cx="2005800" cy="890400"/>
          </a:xfrm>
          <a:prstGeom prst="rect">
            <a:avLst/>
          </a:prstGeom>
          <a:no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ja-JP" altLang="en-US" dirty="0" smtClean="0"/>
              <a:t>番組</a:t>
            </a:r>
            <a:r>
              <a:rPr lang="en-US" altLang="ja-JP" dirty="0" smtClean="0"/>
              <a:t>P</a:t>
            </a:r>
            <a:r>
              <a:rPr lang="ja-JP" altLang="en-US" dirty="0" smtClean="0"/>
              <a:t>、編成部に</a:t>
            </a:r>
            <a:endParaRPr lang="en-US" altLang="ja-JP" dirty="0" smtClean="0"/>
          </a:p>
        </p:txBody>
      </p:sp>
      <p:sp>
        <p:nvSpPr>
          <p:cNvPr id="311" name="Google Shape;311;p31"/>
          <p:cNvSpPr>
            <a:spLocks/>
          </p:cNvSpPr>
          <p:nvPr/>
        </p:nvSpPr>
        <p:spPr>
          <a:xfrm>
            <a:off x="4512552" y="5086050"/>
            <a:ext cx="2005800" cy="890400"/>
          </a:xfrm>
          <a:prstGeom prst="rect">
            <a:avLst/>
          </a:prstGeom>
          <a:no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ja-JP" altLang="en-US" dirty="0" smtClean="0">
                <a:uFillTx/>
              </a:rPr>
              <a:t>常に</a:t>
            </a:r>
            <a:r>
              <a:rPr lang="en-US" altLang="ja-JP" dirty="0" smtClean="0">
                <a:uFillTx/>
              </a:rPr>
              <a:t/>
            </a:r>
            <a:br>
              <a:rPr lang="en-US" altLang="ja-JP" dirty="0" smtClean="0">
                <a:uFillTx/>
              </a:rPr>
            </a:br>
            <a:r>
              <a:rPr lang="ja-JP" altLang="en-US" dirty="0" smtClean="0">
                <a:uFillTx/>
              </a:rPr>
              <a:t>（データセットは随時更新）</a:t>
            </a:r>
            <a:endParaRPr dirty="0">
              <a:uFillTx/>
            </a:endParaRPr>
          </a:p>
        </p:txBody>
      </p:sp>
      <p:sp>
        <p:nvSpPr>
          <p:cNvPr id="312" name="Google Shape;312;p31"/>
          <p:cNvSpPr>
            <a:spLocks/>
          </p:cNvSpPr>
          <p:nvPr/>
        </p:nvSpPr>
        <p:spPr>
          <a:xfrm>
            <a:off x="6709451" y="5086050"/>
            <a:ext cx="2005800" cy="890400"/>
          </a:xfrm>
          <a:prstGeom prst="rect">
            <a:avLst/>
          </a:prstGeom>
          <a:no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ja-JP" altLang="en-US" sz="1600" dirty="0" smtClean="0">
                <a:uFillTx/>
              </a:rPr>
              <a:t>・キャスティング、</a:t>
            </a:r>
            <a:endParaRPr lang="en-US" altLang="ja-JP" sz="1600" dirty="0" smtClean="0">
              <a:uFillTx/>
            </a:endParaRPr>
          </a:p>
          <a:p>
            <a:pPr marL="0" lvl="0" indent="0" algn="l" rtl="0">
              <a:spcBef>
                <a:spcPts val="0"/>
              </a:spcBef>
              <a:spcAft>
                <a:spcPts val="0"/>
              </a:spcAft>
              <a:buNone/>
            </a:pPr>
            <a:r>
              <a:rPr lang="ja-JP" altLang="ja-JP" sz="1600" dirty="0"/>
              <a:t>　</a:t>
            </a:r>
            <a:r>
              <a:rPr lang="ja-JP" altLang="en-US" sz="1600" dirty="0" smtClean="0">
                <a:uFillTx/>
              </a:rPr>
              <a:t>原作選びの指標</a:t>
            </a:r>
            <a:endParaRPr lang="en-US" sz="1600" dirty="0" smtClean="0">
              <a:uFillTx/>
            </a:endParaRPr>
          </a:p>
          <a:p>
            <a:pPr marL="0" lvl="0" indent="0" algn="l" rtl="0">
              <a:spcBef>
                <a:spcPts val="0"/>
              </a:spcBef>
              <a:spcAft>
                <a:spcPts val="0"/>
              </a:spcAft>
              <a:buNone/>
            </a:pPr>
            <a:r>
              <a:rPr lang="ja-JP" altLang="en-US" sz="1600" dirty="0" smtClean="0">
                <a:uFillTx/>
              </a:rPr>
              <a:t>・そもそもそれらの</a:t>
            </a:r>
            <a:endParaRPr lang="en-US" altLang="ja-JP" sz="1600" dirty="0" smtClean="0">
              <a:uFillTx/>
            </a:endParaRPr>
          </a:p>
          <a:p>
            <a:pPr marL="0" lvl="0" indent="0" algn="l" rtl="0">
              <a:spcBef>
                <a:spcPts val="0"/>
              </a:spcBef>
              <a:spcAft>
                <a:spcPts val="0"/>
              </a:spcAft>
              <a:buNone/>
            </a:pPr>
            <a:r>
              <a:rPr lang="ja-JP" altLang="ja-JP" sz="1600" dirty="0"/>
              <a:t>　</a:t>
            </a:r>
            <a:r>
              <a:rPr lang="ja-JP" altLang="en-US" sz="1600" dirty="0" smtClean="0">
                <a:uFillTx/>
              </a:rPr>
              <a:t>特徴量の寄与度</a:t>
            </a:r>
            <a:endParaRPr sz="1600" dirty="0">
              <a:uFillTx/>
            </a:endParaRPr>
          </a:p>
        </p:txBody>
      </p:sp>
      <p:sp>
        <p:nvSpPr>
          <p:cNvPr id="313" name="Google Shape;313;p31"/>
          <p:cNvSpPr>
            <a:spLocks/>
          </p:cNvSpPr>
          <p:nvPr/>
        </p:nvSpPr>
        <p:spPr>
          <a:xfrm>
            <a:off x="2801700" y="4189650"/>
            <a:ext cx="3540600" cy="365100"/>
          </a:xfrm>
          <a:prstGeom prst="triangle">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uFillTx/>
            </a:endParaRPr>
          </a:p>
        </p:txBody>
      </p:sp>
      <p:sp>
        <p:nvSpPr>
          <p:cNvPr id="314" name="Google Shape;314;p31"/>
          <p:cNvSpPr>
            <a:spLocks/>
          </p:cNvSpPr>
          <p:nvPr/>
        </p:nvSpPr>
        <p:spPr>
          <a:xfrm>
            <a:off x="457200" y="2993625"/>
            <a:ext cx="1770300" cy="11409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ja" sz="1600" b="1">
                <a:solidFill>
                  <a:srgbClr val="FFFFFF"/>
                </a:solidFill>
                <a:uFillTx/>
                <a:latin typeface="Meiryo"/>
                <a:ea typeface="Meiryo"/>
                <a:cs typeface="Meiryo"/>
                <a:sym typeface="Meiryo"/>
              </a:rPr>
              <a:t>期待する成果</a:t>
            </a:r>
            <a:endParaRPr sz="1600" b="1">
              <a:solidFill>
                <a:srgbClr val="FFFFFF"/>
              </a:solidFill>
              <a:uFillTx/>
              <a:latin typeface="Meiryo"/>
              <a:ea typeface="Meiryo"/>
              <a:cs typeface="Meiryo"/>
              <a:sym typeface="Meiryo"/>
            </a:endParaRPr>
          </a:p>
        </p:txBody>
      </p:sp>
      <p:sp>
        <p:nvSpPr>
          <p:cNvPr id="315" name="Google Shape;315;p31"/>
          <p:cNvSpPr txBox="1">
            <a:spLocks/>
          </p:cNvSpPr>
          <p:nvPr/>
        </p:nvSpPr>
        <p:spPr>
          <a:xfrm>
            <a:off x="779475" y="5976450"/>
            <a:ext cx="7898400" cy="4797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ja" sz="2400">
                <a:uFillTx/>
              </a:rPr>
              <a:t>ダッシュボードで確認することができる</a:t>
            </a:r>
            <a:endParaRPr sz="2400">
              <a:uFillTx/>
            </a:endParaRPr>
          </a:p>
        </p:txBody>
      </p:sp>
      <p:sp>
        <p:nvSpPr>
          <p:cNvPr id="316" name="Google Shape;316;p31"/>
          <p:cNvSpPr>
            <a:spLocks/>
          </p:cNvSpPr>
          <p:nvPr/>
        </p:nvSpPr>
        <p:spPr>
          <a:xfrm>
            <a:off x="457200" y="4960800"/>
            <a:ext cx="1770300" cy="1015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ja" sz="1600" b="1">
                <a:solidFill>
                  <a:srgbClr val="FFFFFF"/>
                </a:solidFill>
                <a:uFillTx/>
                <a:latin typeface="Meiryo"/>
                <a:ea typeface="Meiryo"/>
                <a:cs typeface="Meiryo"/>
                <a:sym typeface="Meiryo"/>
              </a:rPr>
              <a:t>分析の</a:t>
            </a:r>
            <a:endParaRPr sz="1600" b="1">
              <a:solidFill>
                <a:srgbClr val="FFFFFF"/>
              </a:solidFill>
              <a:uFillTx/>
              <a:latin typeface="Meiryo"/>
              <a:ea typeface="Meiryo"/>
              <a:cs typeface="Meiryo"/>
              <a:sym typeface="Meiryo"/>
            </a:endParaRPr>
          </a:p>
          <a:p>
            <a:pPr marL="0" lvl="0" indent="0" algn="ctr" rtl="0">
              <a:spcBef>
                <a:spcPts val="0"/>
              </a:spcBef>
              <a:spcAft>
                <a:spcPts val="0"/>
              </a:spcAft>
              <a:buNone/>
            </a:pPr>
            <a:r>
              <a:rPr lang="ja" sz="1600" b="1">
                <a:solidFill>
                  <a:srgbClr val="FFFFFF"/>
                </a:solidFill>
                <a:uFillTx/>
                <a:latin typeface="Meiryo"/>
                <a:ea typeface="Meiryo"/>
                <a:cs typeface="Meiryo"/>
                <a:sym typeface="Meiryo"/>
              </a:rPr>
              <a:t>アウトプット</a:t>
            </a:r>
            <a:endParaRPr sz="1600" b="1">
              <a:solidFill>
                <a:srgbClr val="FFFFFF"/>
              </a:solidFill>
              <a:uFillTx/>
              <a:latin typeface="Meiryo"/>
              <a:ea typeface="Meiryo"/>
              <a:cs typeface="Meiryo"/>
              <a:sym typeface="Meiryo"/>
            </a:endParaRPr>
          </a:p>
        </p:txBody>
      </p:sp>
      <p:cxnSp>
        <p:nvCxnSpPr>
          <p:cNvPr id="317" name="Google Shape;317;p31"/>
          <p:cNvCxnSpPr/>
          <p:nvPr/>
        </p:nvCxnSpPr>
        <p:spPr>
          <a:xfrm>
            <a:off x="2265511" y="3125203"/>
            <a:ext cx="2005800" cy="0"/>
          </a:xfrm>
          <a:prstGeom prst="straightConnector1">
            <a:avLst/>
          </a:prstGeom>
          <a:noFill/>
          <a:ln w="9525" cap="flat" cmpd="sng">
            <a:solidFill>
              <a:srgbClr val="000000"/>
            </a:solidFill>
            <a:prstDash val="solid"/>
            <a:round/>
            <a:headEnd type="none" w="med" len="med"/>
            <a:tailEnd type="none" w="med" len="med"/>
          </a:ln>
        </p:spPr>
      </p:cxnSp>
      <p:sp>
        <p:nvSpPr>
          <p:cNvPr id="318" name="Google Shape;318;p31"/>
          <p:cNvSpPr txBox="1">
            <a:spLocks/>
          </p:cNvSpPr>
          <p:nvPr/>
        </p:nvSpPr>
        <p:spPr>
          <a:xfrm>
            <a:off x="2227499" y="2763753"/>
            <a:ext cx="2081700" cy="365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ja" sz="1800">
                <a:uFillTx/>
              </a:rPr>
              <a:t>誰が（誰に対し）</a:t>
            </a:r>
            <a:endParaRPr sz="1800">
              <a:uFillTx/>
            </a:endParaRPr>
          </a:p>
        </p:txBody>
      </p:sp>
      <p:cxnSp>
        <p:nvCxnSpPr>
          <p:cNvPr id="319" name="Google Shape;319;p31"/>
          <p:cNvCxnSpPr/>
          <p:nvPr/>
        </p:nvCxnSpPr>
        <p:spPr>
          <a:xfrm>
            <a:off x="4512554" y="3125203"/>
            <a:ext cx="2005800" cy="0"/>
          </a:xfrm>
          <a:prstGeom prst="straightConnector1">
            <a:avLst/>
          </a:prstGeom>
          <a:noFill/>
          <a:ln w="9525" cap="flat" cmpd="sng">
            <a:solidFill>
              <a:srgbClr val="000000"/>
            </a:solidFill>
            <a:prstDash val="solid"/>
            <a:round/>
            <a:headEnd type="none" w="med" len="med"/>
            <a:tailEnd type="none" w="med" len="med"/>
          </a:ln>
        </p:spPr>
      </p:cxnSp>
      <p:sp>
        <p:nvSpPr>
          <p:cNvPr id="320" name="Google Shape;320;p31"/>
          <p:cNvSpPr txBox="1">
            <a:spLocks/>
          </p:cNvSpPr>
          <p:nvPr/>
        </p:nvSpPr>
        <p:spPr>
          <a:xfrm>
            <a:off x="4474541" y="2763753"/>
            <a:ext cx="2081700" cy="365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ja" sz="1800">
                <a:uFillTx/>
              </a:rPr>
              <a:t>いつ</a:t>
            </a:r>
            <a:endParaRPr sz="1800">
              <a:uFillTx/>
            </a:endParaRPr>
          </a:p>
        </p:txBody>
      </p:sp>
      <p:cxnSp>
        <p:nvCxnSpPr>
          <p:cNvPr id="321" name="Google Shape;321;p31"/>
          <p:cNvCxnSpPr/>
          <p:nvPr/>
        </p:nvCxnSpPr>
        <p:spPr>
          <a:xfrm>
            <a:off x="6709444" y="3125203"/>
            <a:ext cx="2005800" cy="0"/>
          </a:xfrm>
          <a:prstGeom prst="straightConnector1">
            <a:avLst/>
          </a:prstGeom>
          <a:noFill/>
          <a:ln w="9525" cap="flat" cmpd="sng">
            <a:solidFill>
              <a:srgbClr val="000000"/>
            </a:solidFill>
            <a:prstDash val="solid"/>
            <a:round/>
            <a:headEnd type="none" w="med" len="med"/>
            <a:tailEnd type="none" w="med" len="med"/>
          </a:ln>
        </p:spPr>
      </p:cxnSp>
      <p:sp>
        <p:nvSpPr>
          <p:cNvPr id="322" name="Google Shape;322;p31"/>
          <p:cNvSpPr txBox="1">
            <a:spLocks/>
          </p:cNvSpPr>
          <p:nvPr/>
        </p:nvSpPr>
        <p:spPr>
          <a:xfrm>
            <a:off x="6671432" y="2763753"/>
            <a:ext cx="2081700" cy="365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ja" sz="1800">
                <a:uFillTx/>
              </a:rPr>
              <a:t>何が（何を）</a:t>
            </a:r>
            <a:endParaRPr sz="1800">
              <a:uFillTx/>
            </a:endParaRPr>
          </a:p>
        </p:txBody>
      </p:sp>
      <p:sp>
        <p:nvSpPr>
          <p:cNvPr id="323" name="Google Shape;323;p31"/>
          <p:cNvSpPr>
            <a:spLocks/>
          </p:cNvSpPr>
          <p:nvPr/>
        </p:nvSpPr>
        <p:spPr>
          <a:xfrm>
            <a:off x="2285565" y="3210803"/>
            <a:ext cx="2005800" cy="890400"/>
          </a:xfrm>
          <a:prstGeom prst="rect">
            <a:avLst/>
          </a:prstGeom>
          <a:no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ja-JP" altLang="en-US" dirty="0" smtClean="0">
                <a:uFillTx/>
              </a:rPr>
              <a:t>番組</a:t>
            </a:r>
            <a:r>
              <a:rPr lang="en-US" altLang="ja-JP" dirty="0" smtClean="0">
                <a:uFillTx/>
              </a:rPr>
              <a:t>P</a:t>
            </a:r>
            <a:r>
              <a:rPr lang="ja-JP" altLang="en-US" dirty="0" smtClean="0">
                <a:uFillTx/>
              </a:rPr>
              <a:t>、編成部が</a:t>
            </a:r>
            <a:endParaRPr dirty="0">
              <a:uFillTx/>
            </a:endParaRPr>
          </a:p>
        </p:txBody>
      </p:sp>
      <p:sp>
        <p:nvSpPr>
          <p:cNvPr id="324" name="Google Shape;324;p31"/>
          <p:cNvSpPr>
            <a:spLocks/>
          </p:cNvSpPr>
          <p:nvPr/>
        </p:nvSpPr>
        <p:spPr>
          <a:xfrm>
            <a:off x="4512552" y="3210803"/>
            <a:ext cx="2005800" cy="890400"/>
          </a:xfrm>
          <a:prstGeom prst="rect">
            <a:avLst/>
          </a:prstGeom>
          <a:no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ja-JP" altLang="en-US" dirty="0" smtClean="0">
                <a:uFillTx/>
              </a:rPr>
              <a:t>ドラマの企画時に</a:t>
            </a:r>
            <a:endParaRPr dirty="0">
              <a:uFillTx/>
            </a:endParaRPr>
          </a:p>
        </p:txBody>
      </p:sp>
      <p:sp>
        <p:nvSpPr>
          <p:cNvPr id="325" name="Google Shape;325;p31"/>
          <p:cNvSpPr>
            <a:spLocks/>
          </p:cNvSpPr>
          <p:nvPr/>
        </p:nvSpPr>
        <p:spPr>
          <a:xfrm>
            <a:off x="6709451" y="3210803"/>
            <a:ext cx="2005800" cy="890400"/>
          </a:xfrm>
          <a:prstGeom prst="rect">
            <a:avLst/>
          </a:prstGeom>
          <a:no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ja-JP" altLang="en-US" sz="1600" dirty="0" smtClean="0">
                <a:uFillTx/>
              </a:rPr>
              <a:t>キャスティング、原作選びをする際の定量的な指標を得られる</a:t>
            </a:r>
            <a:endParaRPr sz="1600" dirty="0">
              <a:uFillTx/>
            </a:endParaRPr>
          </a:p>
        </p:txBody>
      </p:sp>
      <p:sp>
        <p:nvSpPr>
          <p:cNvPr id="326" name="Google Shape;326;p31"/>
          <p:cNvSpPr txBox="1">
            <a:spLocks/>
          </p:cNvSpPr>
          <p:nvPr/>
        </p:nvSpPr>
        <p:spPr>
          <a:xfrm>
            <a:off x="931875" y="4020000"/>
            <a:ext cx="7898400" cy="4797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ja" sz="2400">
                <a:uFillTx/>
              </a:rPr>
              <a:t>ようになる</a:t>
            </a:r>
            <a:endParaRPr sz="2400">
              <a:uFillTx/>
            </a:endParaRPr>
          </a:p>
        </p:txBody>
      </p:sp>
      <p:pic>
        <p:nvPicPr>
          <p:cNvPr id="28" name="図 27"/>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6661727"/>
            <a:ext cx="9144000" cy="191694"/>
          </a:xfrm>
          <a:prstGeom prst="rect">
            <a:avLst/>
          </a:prstGeom>
        </p:spPr>
      </p:pic>
    </p:spTree>
    <p:extLst>
      <p:ext uri="{BB962C8B-B14F-4D97-AF65-F5344CB8AC3E}">
        <p14:creationId xmlns:p14="http://schemas.microsoft.com/office/powerpoint/2010/main" val="14127268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テキスト ボックス 10"/>
          <p:cNvSpPr txBox="1"/>
          <p:nvPr/>
        </p:nvSpPr>
        <p:spPr>
          <a:xfrm>
            <a:off x="1025525" y="1953480"/>
            <a:ext cx="2358739" cy="707886"/>
          </a:xfrm>
          <a:prstGeom prst="rect">
            <a:avLst/>
          </a:prstGeom>
        </p:spPr>
        <p:txBody>
          <a:bodyPr wrap="none" rtlCol="0">
            <a:spAutoFit/>
          </a:bodyPr>
          <a:lstStyle/>
          <a:p>
            <a:r>
              <a:rPr kumimoji="1" lang="ja-JP" altLang="en-US" sz="4000" dirty="0" smtClean="0">
                <a:latin typeface="HGP明朝E"/>
                <a:ea typeface="HGP明朝E"/>
                <a:cs typeface="HGP明朝E"/>
              </a:rPr>
              <a:t>１、視聴率</a:t>
            </a:r>
            <a:endParaRPr kumimoji="1" lang="ja-JP" altLang="en-US" sz="4000" dirty="0">
              <a:latin typeface="HGP明朝E"/>
              <a:ea typeface="HGP明朝E"/>
              <a:cs typeface="HGP明朝E"/>
            </a:endParaRPr>
          </a:p>
        </p:txBody>
      </p:sp>
      <p:sp>
        <p:nvSpPr>
          <p:cNvPr id="12" name="タイトル 1"/>
          <p:cNvSpPr>
            <a:spLocks noGrp="1"/>
          </p:cNvSpPr>
          <p:nvPr>
            <p:ph type="title"/>
          </p:nvPr>
        </p:nvSpPr>
        <p:spPr>
          <a:xfrm>
            <a:off x="143763" y="104752"/>
            <a:ext cx="8793600" cy="890400"/>
          </a:xfrm>
        </p:spPr>
        <p:txBody>
          <a:bodyPr/>
          <a:lstStyle/>
          <a:p>
            <a:pPr algn="l"/>
            <a:r>
              <a:rPr kumimoji="1" lang="ja-JP" altLang="en-US" dirty="0" smtClean="0"/>
              <a:t>データセットは</a:t>
            </a:r>
            <a:endParaRPr kumimoji="1" lang="ja-JP" altLang="en-US" dirty="0"/>
          </a:p>
        </p:txBody>
      </p:sp>
      <p:sp>
        <p:nvSpPr>
          <p:cNvPr id="13" name="テキスト ボックス 12"/>
          <p:cNvSpPr txBox="1"/>
          <p:nvPr/>
        </p:nvSpPr>
        <p:spPr>
          <a:xfrm>
            <a:off x="711789" y="2740299"/>
            <a:ext cx="2954655" cy="923330"/>
          </a:xfrm>
          <a:prstGeom prst="rect">
            <a:avLst/>
          </a:prstGeom>
        </p:spPr>
        <p:txBody>
          <a:bodyPr wrap="none" rtlCol="0">
            <a:spAutoFit/>
          </a:bodyPr>
          <a:lstStyle/>
          <a:p>
            <a:r>
              <a:rPr kumimoji="1" lang="ja-JP" altLang="en-US" sz="1800" dirty="0" smtClean="0"/>
              <a:t>・各回ごと視聴率</a:t>
            </a:r>
            <a:endParaRPr kumimoji="1" lang="en-US" altLang="ja-JP" sz="1800" dirty="0" smtClean="0"/>
          </a:p>
          <a:p>
            <a:r>
              <a:rPr kumimoji="1" lang="ja-JP" altLang="en-US" sz="1800" dirty="0" smtClean="0"/>
              <a:t>・全話を通した平均視聴率</a:t>
            </a:r>
            <a:endParaRPr kumimoji="1" lang="en-US" altLang="ja-JP" sz="1800" dirty="0" smtClean="0"/>
          </a:p>
          <a:p>
            <a:endParaRPr kumimoji="1" lang="ja-JP" altLang="en-US" sz="1800" dirty="0"/>
          </a:p>
        </p:txBody>
      </p:sp>
      <p:pic>
        <p:nvPicPr>
          <p:cNvPr id="3" name="図 2"/>
          <p:cNvPicPr>
            <a:picLocks noChangeAspect="1"/>
          </p:cNvPicPr>
          <p:nvPr/>
        </p:nvPicPr>
        <p:blipFill>
          <a:blip r:embed="rId2"/>
          <a:stretch>
            <a:fillRect/>
          </a:stretch>
        </p:blipFill>
        <p:spPr>
          <a:xfrm>
            <a:off x="3775813" y="2049256"/>
            <a:ext cx="5161550" cy="3665959"/>
          </a:xfrm>
          <a:prstGeom prst="rect">
            <a:avLst/>
          </a:prstGeom>
        </p:spPr>
      </p:pic>
      <p:pic>
        <p:nvPicPr>
          <p:cNvPr id="6" name="図 5"/>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6661727"/>
            <a:ext cx="9144000" cy="191694"/>
          </a:xfrm>
          <a:prstGeom prst="rect">
            <a:avLst/>
          </a:prstGeom>
        </p:spPr>
      </p:pic>
    </p:spTree>
    <p:extLst>
      <p:ext uri="{BB962C8B-B14F-4D97-AF65-F5344CB8AC3E}">
        <p14:creationId xmlns:p14="http://schemas.microsoft.com/office/powerpoint/2010/main" val="213622805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p:cNvPicPr>
            <a:picLocks noChangeAspect="1"/>
          </p:cNvPicPr>
          <p:nvPr/>
        </p:nvPicPr>
        <p:blipFill>
          <a:blip r:embed="rId2"/>
          <a:stretch>
            <a:fillRect/>
          </a:stretch>
        </p:blipFill>
        <p:spPr>
          <a:xfrm>
            <a:off x="228587" y="4602573"/>
            <a:ext cx="4063191" cy="2255427"/>
          </a:xfrm>
          <a:prstGeom prst="rect">
            <a:avLst/>
          </a:prstGeom>
        </p:spPr>
      </p:pic>
      <p:pic>
        <p:nvPicPr>
          <p:cNvPr id="8" name="図 7"/>
          <p:cNvPicPr>
            <a:picLocks noChangeAspect="1"/>
          </p:cNvPicPr>
          <p:nvPr/>
        </p:nvPicPr>
        <p:blipFill>
          <a:blip r:embed="rId3"/>
          <a:stretch>
            <a:fillRect/>
          </a:stretch>
        </p:blipFill>
        <p:spPr>
          <a:xfrm>
            <a:off x="4578530" y="227429"/>
            <a:ext cx="4265744" cy="1270169"/>
          </a:xfrm>
          <a:prstGeom prst="rect">
            <a:avLst/>
          </a:prstGeom>
        </p:spPr>
      </p:pic>
      <p:grpSp>
        <p:nvGrpSpPr>
          <p:cNvPr id="10" name="図形グループ 9"/>
          <p:cNvGrpSpPr/>
          <p:nvPr/>
        </p:nvGrpSpPr>
        <p:grpSpPr>
          <a:xfrm>
            <a:off x="4559671" y="1497598"/>
            <a:ext cx="4265744" cy="5248149"/>
            <a:chOff x="750125" y="1986797"/>
            <a:chExt cx="4265744" cy="5248149"/>
          </a:xfrm>
        </p:grpSpPr>
        <p:pic>
          <p:nvPicPr>
            <p:cNvPr id="7" name="図 6"/>
            <p:cNvPicPr>
              <a:picLocks noChangeAspect="1"/>
            </p:cNvPicPr>
            <p:nvPr/>
          </p:nvPicPr>
          <p:blipFill>
            <a:blip r:embed="rId4"/>
            <a:stretch>
              <a:fillRect/>
            </a:stretch>
          </p:blipFill>
          <p:spPr>
            <a:xfrm>
              <a:off x="750125" y="1986797"/>
              <a:ext cx="4265744" cy="2884405"/>
            </a:xfrm>
            <a:prstGeom prst="rect">
              <a:avLst/>
            </a:prstGeom>
          </p:spPr>
        </p:pic>
        <p:pic>
          <p:nvPicPr>
            <p:cNvPr id="9" name="図 8"/>
            <p:cNvPicPr>
              <a:picLocks noChangeAspect="1"/>
            </p:cNvPicPr>
            <p:nvPr/>
          </p:nvPicPr>
          <p:blipFill>
            <a:blip r:embed="rId5"/>
            <a:stretch>
              <a:fillRect/>
            </a:stretch>
          </p:blipFill>
          <p:spPr>
            <a:xfrm>
              <a:off x="768984" y="4694497"/>
              <a:ext cx="4246885" cy="2540449"/>
            </a:xfrm>
            <a:prstGeom prst="rect">
              <a:avLst/>
            </a:prstGeom>
          </p:spPr>
        </p:pic>
      </p:grpSp>
      <p:sp>
        <p:nvSpPr>
          <p:cNvPr id="11" name="テキスト ボックス 10"/>
          <p:cNvSpPr txBox="1"/>
          <p:nvPr/>
        </p:nvSpPr>
        <p:spPr>
          <a:xfrm>
            <a:off x="1330325" y="1953480"/>
            <a:ext cx="2262558" cy="707886"/>
          </a:xfrm>
          <a:prstGeom prst="rect">
            <a:avLst/>
          </a:prstGeom>
        </p:spPr>
        <p:txBody>
          <a:bodyPr wrap="none" rtlCol="0">
            <a:spAutoFit/>
          </a:bodyPr>
          <a:lstStyle/>
          <a:p>
            <a:r>
              <a:rPr kumimoji="1" lang="ja-JP" altLang="en-US" sz="4000" dirty="0" smtClean="0">
                <a:latin typeface="HGP明朝E"/>
                <a:ea typeface="HGP明朝E"/>
                <a:cs typeface="HGP明朝E"/>
              </a:rPr>
              <a:t>２、ラテ欄</a:t>
            </a:r>
            <a:endParaRPr kumimoji="1" lang="ja-JP" altLang="en-US" sz="4000" dirty="0">
              <a:latin typeface="HGP明朝E"/>
              <a:ea typeface="HGP明朝E"/>
              <a:cs typeface="HGP明朝E"/>
            </a:endParaRPr>
          </a:p>
        </p:txBody>
      </p:sp>
      <p:sp>
        <p:nvSpPr>
          <p:cNvPr id="12" name="タイトル 1"/>
          <p:cNvSpPr>
            <a:spLocks noGrp="1"/>
          </p:cNvSpPr>
          <p:nvPr>
            <p:ph type="title"/>
          </p:nvPr>
        </p:nvSpPr>
        <p:spPr>
          <a:xfrm>
            <a:off x="143763" y="104752"/>
            <a:ext cx="8793600" cy="890400"/>
          </a:xfrm>
        </p:spPr>
        <p:txBody>
          <a:bodyPr/>
          <a:lstStyle/>
          <a:p>
            <a:pPr algn="l"/>
            <a:r>
              <a:rPr kumimoji="1" lang="ja-JP" altLang="en-US" dirty="0" smtClean="0"/>
              <a:t>データセットは</a:t>
            </a:r>
            <a:endParaRPr kumimoji="1" lang="ja-JP" altLang="en-US" dirty="0"/>
          </a:p>
        </p:txBody>
      </p:sp>
      <p:sp>
        <p:nvSpPr>
          <p:cNvPr id="13" name="テキスト ボックス 12"/>
          <p:cNvSpPr txBox="1"/>
          <p:nvPr/>
        </p:nvSpPr>
        <p:spPr>
          <a:xfrm>
            <a:off x="826089" y="2740299"/>
            <a:ext cx="2723823" cy="1477328"/>
          </a:xfrm>
          <a:prstGeom prst="rect">
            <a:avLst/>
          </a:prstGeom>
        </p:spPr>
        <p:txBody>
          <a:bodyPr wrap="none" rtlCol="0">
            <a:spAutoFit/>
          </a:bodyPr>
          <a:lstStyle/>
          <a:p>
            <a:r>
              <a:rPr kumimoji="1" lang="ja-JP" altLang="en-US" sz="1800" dirty="0" smtClean="0"/>
              <a:t>局</a:t>
            </a:r>
            <a:endParaRPr kumimoji="1" lang="en-US" altLang="ja-JP" sz="1800" dirty="0" smtClean="0"/>
          </a:p>
          <a:p>
            <a:r>
              <a:rPr kumimoji="1" lang="ja-JP" altLang="en-US" sz="1800" dirty="0" smtClean="0"/>
              <a:t>時間</a:t>
            </a:r>
            <a:endParaRPr kumimoji="1" lang="en-US" altLang="ja-JP" sz="1800" dirty="0" smtClean="0"/>
          </a:p>
          <a:p>
            <a:r>
              <a:rPr kumimoji="1" lang="ja-JP" altLang="en-US" sz="1800" dirty="0" smtClean="0"/>
              <a:t>出演者、</a:t>
            </a:r>
            <a:endParaRPr kumimoji="1" lang="en-US" altLang="ja-JP" sz="1800" dirty="0" smtClean="0"/>
          </a:p>
          <a:p>
            <a:r>
              <a:rPr kumimoji="1" lang="ja-JP" altLang="en-US" sz="1800" dirty="0" smtClean="0"/>
              <a:t>番組の詳細の文字データ</a:t>
            </a:r>
            <a:endParaRPr kumimoji="1" lang="en-US" altLang="ja-JP" sz="1800" dirty="0" smtClean="0"/>
          </a:p>
          <a:p>
            <a:r>
              <a:rPr kumimoji="1" lang="ja-JP" altLang="en-US" sz="1800" dirty="0" smtClean="0"/>
              <a:t>原作あり、なし</a:t>
            </a:r>
            <a:endParaRPr kumimoji="1" lang="ja-JP" altLang="en-US" sz="1800" dirty="0"/>
          </a:p>
        </p:txBody>
      </p:sp>
      <p:pic>
        <p:nvPicPr>
          <p:cNvPr id="14" name="図 13"/>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0" y="6661727"/>
            <a:ext cx="9144000" cy="191694"/>
          </a:xfrm>
          <a:prstGeom prst="rect">
            <a:avLst/>
          </a:prstGeom>
        </p:spPr>
      </p:pic>
    </p:spTree>
    <p:extLst>
      <p:ext uri="{BB962C8B-B14F-4D97-AF65-F5344CB8AC3E}">
        <p14:creationId xmlns:p14="http://schemas.microsoft.com/office/powerpoint/2010/main" val="215429514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uk-UA" altLang="ja" smtClean="0">
                <a:uFillTx/>
              </a:rPr>
              <a:t>33</a:t>
            </a:fld>
            <a:endParaRPr lang="uk-UA">
              <a:uFillTx/>
            </a:endParaRPr>
          </a:p>
        </p:txBody>
      </p:sp>
      <p:pic>
        <p:nvPicPr>
          <p:cNvPr id="5" name="図 4"/>
          <p:cNvPicPr>
            <a:picLocks noChangeAspect="1"/>
          </p:cNvPicPr>
          <p:nvPr/>
        </p:nvPicPr>
        <p:blipFill>
          <a:blip r:embed="rId2"/>
          <a:stretch>
            <a:fillRect/>
          </a:stretch>
        </p:blipFill>
        <p:spPr>
          <a:xfrm>
            <a:off x="1780801" y="2504166"/>
            <a:ext cx="6297521" cy="4607686"/>
          </a:xfrm>
          <a:prstGeom prst="rect">
            <a:avLst/>
          </a:prstGeom>
        </p:spPr>
      </p:pic>
      <p:sp>
        <p:nvSpPr>
          <p:cNvPr id="6" name="タイトル 1"/>
          <p:cNvSpPr txBox="1">
            <a:spLocks/>
          </p:cNvSpPr>
          <p:nvPr/>
        </p:nvSpPr>
        <p:spPr>
          <a:xfrm>
            <a:off x="197523" y="96875"/>
            <a:ext cx="8793600" cy="890400"/>
          </a:xfrm>
          <a:prstGeom prst="rect">
            <a:avLst/>
          </a:prstGeom>
          <a:noFill/>
          <a:ln>
            <a:noFill/>
          </a:ln>
        </p:spPr>
        <p:txBody>
          <a:bodyPr spcFirstLastPara="1" wrap="square" lIns="91425" tIns="91425" rIns="91425" bIns="91425" anchor="ctr" anchorCtr="0"/>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rgbClr val="FFFFFF"/>
              </a:buClr>
              <a:buSzPts val="1400"/>
              <a:buFont typeface="Arial"/>
              <a:buNone/>
              <a:defRPr sz="4800" b="0" i="0" u="none" strike="noStrike" cap="none">
                <a:solidFill>
                  <a:srgbClr val="FFFFFF"/>
                </a:solidFill>
                <a:uFillTx/>
                <a:latin typeface="Arial"/>
                <a:ea typeface="Arial"/>
                <a:cs typeface="Arial"/>
                <a:sym typeface="Arial"/>
              </a:defRPr>
            </a:lvl1pPr>
            <a:lvl2pPr marL="0"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uFillTx/>
                <a:latin typeface="Arial"/>
                <a:ea typeface="Arial"/>
                <a:cs typeface="Arial"/>
                <a:sym typeface="Arial"/>
              </a:defRPr>
            </a:lvl2pPr>
            <a:lvl3pPr marL="0"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uFillTx/>
                <a:latin typeface="Arial"/>
                <a:ea typeface="Arial"/>
                <a:cs typeface="Arial"/>
                <a:sym typeface="Arial"/>
              </a:defRPr>
            </a:lvl3pPr>
            <a:lvl4pPr marL="0"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uFillTx/>
                <a:latin typeface="Arial"/>
                <a:ea typeface="Arial"/>
                <a:cs typeface="Arial"/>
                <a:sym typeface="Arial"/>
              </a:defRPr>
            </a:lvl4pPr>
            <a:lvl5pPr marL="0"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uFillTx/>
                <a:latin typeface="Arial"/>
                <a:ea typeface="Arial"/>
                <a:cs typeface="Arial"/>
                <a:sym typeface="Arial"/>
              </a:defRPr>
            </a:lvl5pPr>
            <a:lvl6pPr marL="0"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uFillTx/>
                <a:latin typeface="Arial"/>
                <a:ea typeface="Arial"/>
                <a:cs typeface="Arial"/>
                <a:sym typeface="Arial"/>
              </a:defRPr>
            </a:lvl6pPr>
            <a:lvl7pPr marL="0"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uFillTx/>
                <a:latin typeface="Arial"/>
                <a:ea typeface="Arial"/>
                <a:cs typeface="Arial"/>
                <a:sym typeface="Arial"/>
              </a:defRPr>
            </a:lvl7pPr>
            <a:lvl8pPr marL="0"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uFillTx/>
                <a:latin typeface="Arial"/>
                <a:ea typeface="Arial"/>
                <a:cs typeface="Arial"/>
                <a:sym typeface="Arial"/>
              </a:defRPr>
            </a:lvl8pPr>
            <a:lvl9pPr marL="0"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uFillTx/>
                <a:latin typeface="Arial"/>
                <a:ea typeface="Arial"/>
                <a:cs typeface="Arial"/>
                <a:sym typeface="Arial"/>
              </a:defRPr>
            </a:lvl9pPr>
          </a:lstStyle>
          <a:p>
            <a:r>
              <a:rPr kumimoji="1" lang="ja-JP" altLang="en-US" dirty="0" smtClean="0"/>
              <a:t>データセットは</a:t>
            </a:r>
            <a:endParaRPr kumimoji="1" lang="ja-JP" altLang="en-US" dirty="0"/>
          </a:p>
        </p:txBody>
      </p:sp>
      <p:pic>
        <p:nvPicPr>
          <p:cNvPr id="7" name="図 6"/>
          <p:cNvPicPr>
            <a:picLocks noChangeAspect="1"/>
          </p:cNvPicPr>
          <p:nvPr/>
        </p:nvPicPr>
        <p:blipFill>
          <a:blip r:embed="rId3"/>
          <a:stretch>
            <a:fillRect/>
          </a:stretch>
        </p:blipFill>
        <p:spPr>
          <a:xfrm>
            <a:off x="644099" y="2180577"/>
            <a:ext cx="2728925" cy="3495124"/>
          </a:xfrm>
          <a:prstGeom prst="rect">
            <a:avLst/>
          </a:prstGeom>
        </p:spPr>
      </p:pic>
      <p:sp>
        <p:nvSpPr>
          <p:cNvPr id="8" name="テキスト ボックス 7"/>
          <p:cNvSpPr txBox="1"/>
          <p:nvPr/>
        </p:nvSpPr>
        <p:spPr>
          <a:xfrm>
            <a:off x="649522" y="1263423"/>
            <a:ext cx="3200315" cy="707886"/>
          </a:xfrm>
          <a:prstGeom prst="rect">
            <a:avLst/>
          </a:prstGeom>
        </p:spPr>
        <p:txBody>
          <a:bodyPr wrap="none" rtlCol="0">
            <a:spAutoFit/>
          </a:bodyPr>
          <a:lstStyle/>
          <a:p>
            <a:r>
              <a:rPr kumimoji="1" lang="ja-JP" altLang="en-US" sz="4000" dirty="0">
                <a:latin typeface="HGP明朝E"/>
                <a:ea typeface="HGP明朝E"/>
                <a:cs typeface="HGP明朝E"/>
              </a:rPr>
              <a:t>３</a:t>
            </a:r>
            <a:r>
              <a:rPr kumimoji="1" lang="ja-JP" altLang="en-US" sz="4000" dirty="0" smtClean="0">
                <a:latin typeface="HGP明朝E"/>
                <a:ea typeface="HGP明朝E"/>
                <a:cs typeface="HGP明朝E"/>
              </a:rPr>
              <a:t>、日経エンタ</a:t>
            </a:r>
            <a:endParaRPr kumimoji="1" lang="ja-JP" altLang="en-US" sz="4000" dirty="0">
              <a:latin typeface="HGP明朝E"/>
              <a:ea typeface="HGP明朝E"/>
              <a:cs typeface="HGP明朝E"/>
            </a:endParaRPr>
          </a:p>
        </p:txBody>
      </p:sp>
      <p:pic>
        <p:nvPicPr>
          <p:cNvPr id="9" name="図 8"/>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0" y="6669360"/>
            <a:ext cx="9144000" cy="191694"/>
          </a:xfrm>
          <a:prstGeom prst="rect">
            <a:avLst/>
          </a:prstGeom>
        </p:spPr>
      </p:pic>
      <p:sp>
        <p:nvSpPr>
          <p:cNvPr id="10" name="タイトル 1"/>
          <p:cNvSpPr>
            <a:spLocks noGrp="1"/>
          </p:cNvSpPr>
          <p:nvPr>
            <p:ph type="title"/>
          </p:nvPr>
        </p:nvSpPr>
        <p:spPr>
          <a:xfrm>
            <a:off x="143763" y="104752"/>
            <a:ext cx="8793600" cy="890400"/>
          </a:xfrm>
        </p:spPr>
        <p:txBody>
          <a:bodyPr/>
          <a:lstStyle/>
          <a:p>
            <a:pPr algn="l"/>
            <a:r>
              <a:rPr kumimoji="1" lang="ja-JP" altLang="en-US" dirty="0" smtClean="0"/>
              <a:t>データセットは</a:t>
            </a:r>
            <a:endParaRPr kumimoji="1" lang="ja-JP" altLang="en-US" dirty="0"/>
          </a:p>
        </p:txBody>
      </p:sp>
    </p:spTree>
    <p:extLst>
      <p:ext uri="{BB962C8B-B14F-4D97-AF65-F5344CB8AC3E}">
        <p14:creationId xmlns:p14="http://schemas.microsoft.com/office/powerpoint/2010/main" val="10716092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uk-UA" altLang="ja" smtClean="0">
                <a:uFillTx/>
              </a:rPr>
              <a:t>34</a:t>
            </a:fld>
            <a:endParaRPr lang="uk-UA">
              <a:uFillTx/>
            </a:endParaRPr>
          </a:p>
        </p:txBody>
      </p:sp>
      <p:sp>
        <p:nvSpPr>
          <p:cNvPr id="6" name="タイトル 1"/>
          <p:cNvSpPr txBox="1">
            <a:spLocks/>
          </p:cNvSpPr>
          <p:nvPr/>
        </p:nvSpPr>
        <p:spPr>
          <a:xfrm>
            <a:off x="197523" y="96875"/>
            <a:ext cx="8793600" cy="890400"/>
          </a:xfrm>
          <a:prstGeom prst="rect">
            <a:avLst/>
          </a:prstGeom>
          <a:noFill/>
          <a:ln>
            <a:noFill/>
          </a:ln>
        </p:spPr>
        <p:txBody>
          <a:bodyPr spcFirstLastPara="1" wrap="square" lIns="91425" tIns="91425" rIns="91425" bIns="91425" anchor="ctr" anchorCtr="0"/>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rgbClr val="FFFFFF"/>
              </a:buClr>
              <a:buSzPts val="1400"/>
              <a:buFont typeface="Arial"/>
              <a:buNone/>
              <a:defRPr sz="4800" b="0" i="0" u="none" strike="noStrike" cap="none">
                <a:solidFill>
                  <a:srgbClr val="FFFFFF"/>
                </a:solidFill>
                <a:uFillTx/>
                <a:latin typeface="Arial"/>
                <a:ea typeface="Arial"/>
                <a:cs typeface="Arial"/>
                <a:sym typeface="Arial"/>
              </a:defRPr>
            </a:lvl1pPr>
            <a:lvl2pPr marL="0"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uFillTx/>
                <a:latin typeface="Arial"/>
                <a:ea typeface="Arial"/>
                <a:cs typeface="Arial"/>
                <a:sym typeface="Arial"/>
              </a:defRPr>
            </a:lvl2pPr>
            <a:lvl3pPr marL="0"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uFillTx/>
                <a:latin typeface="Arial"/>
                <a:ea typeface="Arial"/>
                <a:cs typeface="Arial"/>
                <a:sym typeface="Arial"/>
              </a:defRPr>
            </a:lvl3pPr>
            <a:lvl4pPr marL="0"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uFillTx/>
                <a:latin typeface="Arial"/>
                <a:ea typeface="Arial"/>
                <a:cs typeface="Arial"/>
                <a:sym typeface="Arial"/>
              </a:defRPr>
            </a:lvl4pPr>
            <a:lvl5pPr marL="0"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uFillTx/>
                <a:latin typeface="Arial"/>
                <a:ea typeface="Arial"/>
                <a:cs typeface="Arial"/>
                <a:sym typeface="Arial"/>
              </a:defRPr>
            </a:lvl5pPr>
            <a:lvl6pPr marL="0"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uFillTx/>
                <a:latin typeface="Arial"/>
                <a:ea typeface="Arial"/>
                <a:cs typeface="Arial"/>
                <a:sym typeface="Arial"/>
              </a:defRPr>
            </a:lvl6pPr>
            <a:lvl7pPr marL="0"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uFillTx/>
                <a:latin typeface="Arial"/>
                <a:ea typeface="Arial"/>
                <a:cs typeface="Arial"/>
                <a:sym typeface="Arial"/>
              </a:defRPr>
            </a:lvl7pPr>
            <a:lvl8pPr marL="0"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uFillTx/>
                <a:latin typeface="Arial"/>
                <a:ea typeface="Arial"/>
                <a:cs typeface="Arial"/>
                <a:sym typeface="Arial"/>
              </a:defRPr>
            </a:lvl8pPr>
            <a:lvl9pPr marL="0"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uFillTx/>
                <a:latin typeface="Arial"/>
                <a:ea typeface="Arial"/>
                <a:cs typeface="Arial"/>
                <a:sym typeface="Arial"/>
              </a:defRPr>
            </a:lvl9pPr>
          </a:lstStyle>
          <a:p>
            <a:r>
              <a:rPr kumimoji="1" lang="ja-JP" altLang="en-US" dirty="0" smtClean="0"/>
              <a:t>データセットは</a:t>
            </a:r>
            <a:endParaRPr kumimoji="1" lang="ja-JP" altLang="en-US" dirty="0"/>
          </a:p>
        </p:txBody>
      </p:sp>
      <p:sp>
        <p:nvSpPr>
          <p:cNvPr id="8" name="テキスト ボックス 7"/>
          <p:cNvSpPr txBox="1"/>
          <p:nvPr/>
        </p:nvSpPr>
        <p:spPr>
          <a:xfrm>
            <a:off x="649522" y="1263423"/>
            <a:ext cx="2881718" cy="707886"/>
          </a:xfrm>
          <a:prstGeom prst="rect">
            <a:avLst/>
          </a:prstGeom>
        </p:spPr>
        <p:txBody>
          <a:bodyPr wrap="none" rtlCol="0">
            <a:spAutoFit/>
          </a:bodyPr>
          <a:lstStyle/>
          <a:p>
            <a:r>
              <a:rPr kumimoji="1" lang="ja-JP" altLang="en-US" sz="4000" dirty="0">
                <a:latin typeface="HGP明朝E"/>
                <a:ea typeface="HGP明朝E"/>
                <a:cs typeface="HGP明朝E"/>
              </a:rPr>
              <a:t>4</a:t>
            </a:r>
            <a:r>
              <a:rPr kumimoji="1" lang="ja-JP" altLang="en-US" sz="4000" dirty="0" smtClean="0">
                <a:latin typeface="HGP明朝E"/>
                <a:ea typeface="HGP明朝E"/>
                <a:cs typeface="HGP明朝E"/>
              </a:rPr>
              <a:t>、</a:t>
            </a:r>
            <a:r>
              <a:rPr kumimoji="1" lang="en-US" altLang="ja-JP" sz="4000" dirty="0" err="1" smtClean="0">
                <a:latin typeface="HGP明朝E"/>
                <a:ea typeface="HGP明朝E"/>
                <a:cs typeface="HGP明朝E"/>
              </a:rPr>
              <a:t>wikipedia</a:t>
            </a:r>
            <a:endParaRPr kumimoji="1" lang="ja-JP" altLang="en-US" sz="4000" dirty="0">
              <a:latin typeface="HGP明朝E"/>
              <a:ea typeface="HGP明朝E"/>
              <a:cs typeface="HGP明朝E"/>
            </a:endParaRPr>
          </a:p>
        </p:txBody>
      </p:sp>
      <p:pic>
        <p:nvPicPr>
          <p:cNvPr id="9" name="図 8"/>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6669360"/>
            <a:ext cx="9144000" cy="191694"/>
          </a:xfrm>
          <a:prstGeom prst="rect">
            <a:avLst/>
          </a:prstGeom>
        </p:spPr>
      </p:pic>
      <p:pic>
        <p:nvPicPr>
          <p:cNvPr id="2" name="図 1"/>
          <p:cNvPicPr>
            <a:picLocks noChangeAspect="1"/>
          </p:cNvPicPr>
          <p:nvPr/>
        </p:nvPicPr>
        <p:blipFill>
          <a:blip r:embed="rId3"/>
          <a:stretch>
            <a:fillRect/>
          </a:stretch>
        </p:blipFill>
        <p:spPr>
          <a:xfrm>
            <a:off x="4347543" y="1286942"/>
            <a:ext cx="4151823" cy="4684105"/>
          </a:xfrm>
          <a:prstGeom prst="rect">
            <a:avLst/>
          </a:prstGeom>
        </p:spPr>
      </p:pic>
      <p:sp>
        <p:nvSpPr>
          <p:cNvPr id="7" name="タイトル 1"/>
          <p:cNvSpPr>
            <a:spLocks noGrp="1"/>
          </p:cNvSpPr>
          <p:nvPr>
            <p:ph type="title"/>
          </p:nvPr>
        </p:nvSpPr>
        <p:spPr>
          <a:xfrm>
            <a:off x="143763" y="104752"/>
            <a:ext cx="8793600" cy="890400"/>
          </a:xfrm>
        </p:spPr>
        <p:txBody>
          <a:bodyPr/>
          <a:lstStyle/>
          <a:p>
            <a:pPr algn="l"/>
            <a:r>
              <a:rPr kumimoji="1" lang="ja-JP" altLang="en-US" dirty="0" smtClean="0"/>
              <a:t>データセットは</a:t>
            </a:r>
            <a:endParaRPr kumimoji="1" lang="ja-JP" altLang="en-US" dirty="0"/>
          </a:p>
        </p:txBody>
      </p:sp>
    </p:spTree>
    <p:extLst>
      <p:ext uri="{BB962C8B-B14F-4D97-AF65-F5344CB8AC3E}">
        <p14:creationId xmlns:p14="http://schemas.microsoft.com/office/powerpoint/2010/main" val="171511579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bwMode="auto">
          <a:xfrm>
            <a:off x="0" y="188640"/>
            <a:ext cx="9144000" cy="648072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dirty="0">
              <a:ln>
                <a:noFill/>
              </a:ln>
              <a:solidFill>
                <a:schemeClr val="tx1"/>
              </a:solidFill>
              <a:effectLst/>
              <a:latin typeface="Arial" charset="0"/>
              <a:ea typeface="ＭＳ Ｐゴシック" charset="0"/>
              <a:cs typeface="Arial" charset="0"/>
            </a:endParaRPr>
          </a:p>
        </p:txBody>
      </p:sp>
      <p:pic>
        <p:nvPicPr>
          <p:cNvPr id="6" name="図 5"/>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1748" y="6673378"/>
            <a:ext cx="9144000" cy="191694"/>
          </a:xfrm>
          <a:prstGeom prst="rect">
            <a:avLst/>
          </a:prstGeom>
        </p:spPr>
      </p:pic>
      <p:sp>
        <p:nvSpPr>
          <p:cNvPr id="10" name="Rectangle 150"/>
          <p:cNvSpPr txBox="1">
            <a:spLocks noChangeArrowheads="1"/>
          </p:cNvSpPr>
          <p:nvPr/>
        </p:nvSpPr>
        <p:spPr bwMode="auto">
          <a:xfrm>
            <a:off x="709396" y="620807"/>
            <a:ext cx="7776864" cy="6178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ea typeface="ＭＳ Ｐゴシック" charset="0"/>
                <a:cs typeface="Arial" charset="0"/>
              </a:defRPr>
            </a:lvl2pPr>
            <a:lvl3pPr algn="ctr" rtl="0" fontAlgn="base">
              <a:spcBef>
                <a:spcPct val="0"/>
              </a:spcBef>
              <a:spcAft>
                <a:spcPct val="0"/>
              </a:spcAft>
              <a:defRPr sz="4400">
                <a:solidFill>
                  <a:schemeClr val="tx2"/>
                </a:solidFill>
                <a:latin typeface="Arial" charset="0"/>
                <a:ea typeface="ＭＳ Ｐゴシック" charset="0"/>
                <a:cs typeface="Arial" charset="0"/>
              </a:defRPr>
            </a:lvl3pPr>
            <a:lvl4pPr algn="ctr" rtl="0" fontAlgn="base">
              <a:spcBef>
                <a:spcPct val="0"/>
              </a:spcBef>
              <a:spcAft>
                <a:spcPct val="0"/>
              </a:spcAft>
              <a:defRPr sz="4400">
                <a:solidFill>
                  <a:schemeClr val="tx2"/>
                </a:solidFill>
                <a:latin typeface="Arial" charset="0"/>
                <a:ea typeface="ＭＳ Ｐゴシック" charset="0"/>
                <a:cs typeface="Arial" charset="0"/>
              </a:defRPr>
            </a:lvl4pPr>
            <a:lvl5pPr algn="ctr" rtl="0" fontAlgn="base">
              <a:spcBef>
                <a:spcPct val="0"/>
              </a:spcBef>
              <a:spcAft>
                <a:spcPct val="0"/>
              </a:spcAft>
              <a:defRPr sz="4400">
                <a:solidFill>
                  <a:schemeClr val="tx2"/>
                </a:solidFill>
                <a:latin typeface="Arial" charset="0"/>
                <a:ea typeface="ＭＳ Ｐゴシック" charset="0"/>
                <a:cs typeface="Arial" charset="0"/>
              </a:defRPr>
            </a:lvl5pPr>
            <a:lvl6pPr marL="457200" algn="ctr" rtl="0" fontAlgn="base">
              <a:spcBef>
                <a:spcPct val="0"/>
              </a:spcBef>
              <a:spcAft>
                <a:spcPct val="0"/>
              </a:spcAft>
              <a:defRPr sz="4400">
                <a:solidFill>
                  <a:schemeClr val="tx2"/>
                </a:solidFill>
                <a:latin typeface="Arial" charset="0"/>
                <a:ea typeface="ＭＳ Ｐゴシック" charset="0"/>
                <a:cs typeface="Arial" charset="0"/>
              </a:defRPr>
            </a:lvl6pPr>
            <a:lvl7pPr marL="914400" algn="ctr" rtl="0" fontAlgn="base">
              <a:spcBef>
                <a:spcPct val="0"/>
              </a:spcBef>
              <a:spcAft>
                <a:spcPct val="0"/>
              </a:spcAft>
              <a:defRPr sz="4400">
                <a:solidFill>
                  <a:schemeClr val="tx2"/>
                </a:solidFill>
                <a:latin typeface="Arial" charset="0"/>
                <a:ea typeface="ＭＳ Ｐゴシック" charset="0"/>
                <a:cs typeface="Arial" charset="0"/>
              </a:defRPr>
            </a:lvl7pPr>
            <a:lvl8pPr marL="1371600" algn="ctr" rtl="0" fontAlgn="base">
              <a:spcBef>
                <a:spcPct val="0"/>
              </a:spcBef>
              <a:spcAft>
                <a:spcPct val="0"/>
              </a:spcAft>
              <a:defRPr sz="4400">
                <a:solidFill>
                  <a:schemeClr val="tx2"/>
                </a:solidFill>
                <a:latin typeface="Arial" charset="0"/>
                <a:ea typeface="ＭＳ Ｐゴシック" charset="0"/>
                <a:cs typeface="Arial" charset="0"/>
              </a:defRPr>
            </a:lvl8pPr>
            <a:lvl9pPr marL="1828800" algn="ctr" rtl="0" fontAlgn="base">
              <a:spcBef>
                <a:spcPct val="0"/>
              </a:spcBef>
              <a:spcAft>
                <a:spcPct val="0"/>
              </a:spcAft>
              <a:defRPr sz="4400">
                <a:solidFill>
                  <a:schemeClr val="tx2"/>
                </a:solidFill>
                <a:latin typeface="Arial" charset="0"/>
                <a:ea typeface="ＭＳ Ｐゴシック" charset="0"/>
                <a:cs typeface="Arial" charset="0"/>
              </a:defRPr>
            </a:lvl9pPr>
          </a:lstStyle>
          <a:p>
            <a:pPr algn="l"/>
            <a:r>
              <a:rPr lang="en-US" altLang="ja-JP" sz="3600" dirty="0" smtClean="0">
                <a:solidFill>
                  <a:schemeClr val="tx1"/>
                </a:solidFill>
                <a:latin typeface="A-OTF 新ゴ Pr6N R"/>
                <a:ea typeface="A-OTF 新ゴ Pr6N R"/>
                <a:cs typeface="A-OTF 新ゴ Pr6N R"/>
              </a:rPr>
              <a:t>◆</a:t>
            </a:r>
            <a:r>
              <a:rPr lang="ja-JP" altLang="en-US" sz="3600" dirty="0" smtClean="0">
                <a:solidFill>
                  <a:schemeClr val="tx1"/>
                </a:solidFill>
                <a:latin typeface="A-OTF 新ゴ Pr6N R"/>
                <a:ea typeface="A-OTF 新ゴ Pr6N R"/>
                <a:cs typeface="A-OTF 新ゴ Pr6N R"/>
              </a:rPr>
              <a:t>タイトル</a:t>
            </a:r>
          </a:p>
        </p:txBody>
      </p:sp>
      <p:pic>
        <p:nvPicPr>
          <p:cNvPr id="7" name="図 6"/>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188641"/>
            <a:ext cx="9144000" cy="72007"/>
          </a:xfrm>
          <a:prstGeom prst="rect">
            <a:avLst/>
          </a:prstGeom>
        </p:spPr>
      </p:pic>
      <p:sp>
        <p:nvSpPr>
          <p:cNvPr id="8" name="角丸四角形 7"/>
          <p:cNvSpPr/>
          <p:nvPr/>
        </p:nvSpPr>
        <p:spPr bwMode="auto">
          <a:xfrm>
            <a:off x="683568" y="1340768"/>
            <a:ext cx="7920880" cy="1656184"/>
          </a:xfrm>
          <a:prstGeom prst="roundRect">
            <a:avLst>
              <a:gd name="adj" fmla="val 8900"/>
            </a:avLst>
          </a:prstGeom>
          <a:solidFill>
            <a:srgbClr val="FFFFFF"/>
          </a:solidFill>
          <a:ln w="19050" cap="flat" cmpd="sng" algn="ctr">
            <a:solidFill>
              <a:schemeClr val="accent6">
                <a:lumMod val="60000"/>
                <a:lumOff val="40000"/>
              </a:schemeClr>
            </a:solidFill>
            <a:prstDash val="solid"/>
            <a:round/>
            <a:headEnd type="none" w="med" len="med"/>
            <a:tailEnd type="none" w="med" len="med"/>
          </a:ln>
          <a:effectLst>
            <a:glow rad="228600">
              <a:schemeClr val="accent1">
                <a:satMod val="175000"/>
                <a:alpha val="40000"/>
              </a:schemeClr>
            </a:glow>
          </a:effectLst>
          <a:extLst/>
        </p:spPr>
        <p:txBody>
          <a:bodyPr vert="horz" wrap="square" lIns="91440" tIns="45720" rIns="91440" bIns="45720" numCol="1" rtlCol="0" anchor="t" anchorCtr="0" compatLnSpc="1">
            <a:prstTxWarp prst="textNoShape">
              <a:avLst/>
            </a:prstTxWarp>
          </a:bodyPr>
          <a:lstStyle/>
          <a:p>
            <a:r>
              <a:rPr lang="ja-JP" altLang="en-US" dirty="0" smtClean="0">
                <a:latin typeface="A-OTF 新ゴ Pr6N R"/>
                <a:ea typeface="A-OTF 新ゴ Pr6N R"/>
                <a:cs typeface="A-OTF 新ゴ Pr6N R"/>
              </a:rPr>
              <a:t>・</a:t>
            </a:r>
            <a:endParaRPr lang="en-US" altLang="ja-JP" dirty="0">
              <a:latin typeface="A-OTF 新ゴ Pr6N R"/>
              <a:ea typeface="A-OTF 新ゴ Pr6N R"/>
              <a:cs typeface="A-OTF 新ゴ Pr6N R"/>
            </a:endParaRPr>
          </a:p>
          <a:p>
            <a:endParaRPr lang="en-US" altLang="ja-JP" u="sng" dirty="0" smtClean="0">
              <a:latin typeface="A-OTF 新ゴ Pr6N R"/>
              <a:ea typeface="A-OTF 新ゴ Pr6N R"/>
              <a:cs typeface="A-OTF 新ゴ Pr6N R"/>
            </a:endParaRPr>
          </a:p>
          <a:p>
            <a:r>
              <a:rPr lang="ja-JP" altLang="en-US" u="sng" dirty="0" smtClean="0">
                <a:latin typeface="A-OTF 新ゴ Pr6N R"/>
                <a:ea typeface="A-OTF 新ゴ Pr6N R"/>
                <a:cs typeface="A-OTF 新ゴ Pr6N R"/>
              </a:rPr>
              <a:t>・</a:t>
            </a:r>
            <a:endParaRPr lang="en-US" altLang="ja-JP" u="sng" dirty="0">
              <a:latin typeface="A-OTF 新ゴ Pr6N R"/>
              <a:ea typeface="A-OTF 新ゴ Pr6N R"/>
              <a:cs typeface="A-OTF 新ゴ Pr6N R"/>
            </a:endParaRPr>
          </a:p>
        </p:txBody>
      </p:sp>
      <p:sp>
        <p:nvSpPr>
          <p:cNvPr id="12" name="下矢印 11"/>
          <p:cNvSpPr/>
          <p:nvPr/>
        </p:nvSpPr>
        <p:spPr bwMode="auto">
          <a:xfrm>
            <a:off x="1619672" y="1988840"/>
            <a:ext cx="216024" cy="288032"/>
          </a:xfrm>
          <a:prstGeom prst="downArrow">
            <a:avLst/>
          </a:prstGeom>
          <a:solidFill>
            <a:srgbClr val="21FFFF"/>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Arial" charset="0"/>
              <a:ea typeface="ＭＳ Ｐゴシック" charset="0"/>
              <a:cs typeface="Arial" charset="0"/>
            </a:endParaRPr>
          </a:p>
        </p:txBody>
      </p:sp>
      <p:sp>
        <p:nvSpPr>
          <p:cNvPr id="13" name="角丸四角形 12"/>
          <p:cNvSpPr/>
          <p:nvPr/>
        </p:nvSpPr>
        <p:spPr bwMode="auto">
          <a:xfrm>
            <a:off x="4572000" y="3284984"/>
            <a:ext cx="3240360" cy="576064"/>
          </a:xfrm>
          <a:prstGeom prst="roundRect">
            <a:avLst>
              <a:gd name="adj" fmla="val 8900"/>
            </a:avLst>
          </a:prstGeom>
          <a:noFill/>
          <a:ln w="19050" cap="flat" cmpd="sng" algn="ctr">
            <a:noFill/>
            <a:prstDash val="solid"/>
            <a:round/>
            <a:headEnd type="none" w="med" len="med"/>
            <a:tailEnd type="none" w="med" len="med"/>
          </a:ln>
          <a:effectLst>
            <a:glow rad="228600">
              <a:schemeClr val="accent1">
                <a:satMod val="175000"/>
                <a:alpha val="40000"/>
              </a:schemeClr>
            </a:glow>
          </a:effectLst>
          <a:extLst/>
        </p:spPr>
        <p:txBody>
          <a:bodyPr vert="horz" wrap="square" lIns="91440" tIns="45720" rIns="91440" bIns="45720" numCol="1" rtlCol="0" anchor="t" anchorCtr="0" compatLnSpc="1">
            <a:prstTxWarp prst="textNoShape">
              <a:avLst/>
            </a:prstTxWarp>
          </a:bodyPr>
          <a:lstStyle/>
          <a:p>
            <a:r>
              <a:rPr lang="ja-JP" altLang="en-US" sz="1400" u="sng" dirty="0" smtClean="0">
                <a:latin typeface="A-OTF 新ゴ Pr6N HR"/>
                <a:ea typeface="A-OTF 新ゴ Pr6N R"/>
                <a:cs typeface="A-OTF 新ゴ Pr6N HR"/>
              </a:rPr>
              <a:t>ワンピースグランドコレクション</a:t>
            </a:r>
            <a:endParaRPr lang="en-US" altLang="ja-JP" sz="1400" u="sng" dirty="0" smtClean="0">
              <a:latin typeface="A-OTF 新ゴ Pr6N HR"/>
              <a:ea typeface="A-OTF 新ゴ Pr6N R"/>
              <a:cs typeface="A-OTF 新ゴ Pr6N HR"/>
            </a:endParaRPr>
          </a:p>
        </p:txBody>
      </p:sp>
      <p:sp>
        <p:nvSpPr>
          <p:cNvPr id="3" name="スライド番号プレースホルダー 2"/>
          <p:cNvSpPr>
            <a:spLocks noGrp="1"/>
          </p:cNvSpPr>
          <p:nvPr>
            <p:ph type="sldNum" sz="quarter" idx="12"/>
          </p:nvPr>
        </p:nvSpPr>
        <p:spPr/>
        <p:txBody>
          <a:bodyPr/>
          <a:lstStyle/>
          <a:p>
            <a:fld id="{C68BA38C-F6F2-DE4B-BB36-4202AA432CFB}" type="slidenum">
              <a:rPr lang="es-ES" altLang="ja-JP" smtClean="0"/>
              <a:pPr/>
              <a:t>35</a:t>
            </a:fld>
            <a:endParaRPr lang="es-ES" altLang="ja-JP"/>
          </a:p>
        </p:txBody>
      </p:sp>
    </p:spTree>
    <p:extLst>
      <p:ext uri="{BB962C8B-B14F-4D97-AF65-F5344CB8AC3E}">
        <p14:creationId xmlns:p14="http://schemas.microsoft.com/office/powerpoint/2010/main" val="768226894"/>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1748" y="6673378"/>
            <a:ext cx="9144000" cy="191694"/>
          </a:xfrm>
          <a:prstGeom prst="rect">
            <a:avLst/>
          </a:prstGeom>
        </p:spPr>
      </p:pic>
      <p:sp>
        <p:nvSpPr>
          <p:cNvPr id="10" name="Rectangle 150"/>
          <p:cNvSpPr txBox="1">
            <a:spLocks noChangeArrowheads="1"/>
          </p:cNvSpPr>
          <p:nvPr/>
        </p:nvSpPr>
        <p:spPr bwMode="auto">
          <a:xfrm>
            <a:off x="709396" y="620807"/>
            <a:ext cx="7776864" cy="6178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ea typeface="ＭＳ Ｐゴシック" charset="0"/>
                <a:cs typeface="Arial" charset="0"/>
              </a:defRPr>
            </a:lvl2pPr>
            <a:lvl3pPr algn="ctr" rtl="0" fontAlgn="base">
              <a:spcBef>
                <a:spcPct val="0"/>
              </a:spcBef>
              <a:spcAft>
                <a:spcPct val="0"/>
              </a:spcAft>
              <a:defRPr sz="4400">
                <a:solidFill>
                  <a:schemeClr val="tx2"/>
                </a:solidFill>
                <a:latin typeface="Arial" charset="0"/>
                <a:ea typeface="ＭＳ Ｐゴシック" charset="0"/>
                <a:cs typeface="Arial" charset="0"/>
              </a:defRPr>
            </a:lvl3pPr>
            <a:lvl4pPr algn="ctr" rtl="0" fontAlgn="base">
              <a:spcBef>
                <a:spcPct val="0"/>
              </a:spcBef>
              <a:spcAft>
                <a:spcPct val="0"/>
              </a:spcAft>
              <a:defRPr sz="4400">
                <a:solidFill>
                  <a:schemeClr val="tx2"/>
                </a:solidFill>
                <a:latin typeface="Arial" charset="0"/>
                <a:ea typeface="ＭＳ Ｐゴシック" charset="0"/>
                <a:cs typeface="Arial" charset="0"/>
              </a:defRPr>
            </a:lvl4pPr>
            <a:lvl5pPr algn="ctr" rtl="0" fontAlgn="base">
              <a:spcBef>
                <a:spcPct val="0"/>
              </a:spcBef>
              <a:spcAft>
                <a:spcPct val="0"/>
              </a:spcAft>
              <a:defRPr sz="4400">
                <a:solidFill>
                  <a:schemeClr val="tx2"/>
                </a:solidFill>
                <a:latin typeface="Arial" charset="0"/>
                <a:ea typeface="ＭＳ Ｐゴシック" charset="0"/>
                <a:cs typeface="Arial" charset="0"/>
              </a:defRPr>
            </a:lvl5pPr>
            <a:lvl6pPr marL="457200" algn="ctr" rtl="0" fontAlgn="base">
              <a:spcBef>
                <a:spcPct val="0"/>
              </a:spcBef>
              <a:spcAft>
                <a:spcPct val="0"/>
              </a:spcAft>
              <a:defRPr sz="4400">
                <a:solidFill>
                  <a:schemeClr val="tx2"/>
                </a:solidFill>
                <a:latin typeface="Arial" charset="0"/>
                <a:ea typeface="ＭＳ Ｐゴシック" charset="0"/>
                <a:cs typeface="Arial" charset="0"/>
              </a:defRPr>
            </a:lvl6pPr>
            <a:lvl7pPr marL="914400" algn="ctr" rtl="0" fontAlgn="base">
              <a:spcBef>
                <a:spcPct val="0"/>
              </a:spcBef>
              <a:spcAft>
                <a:spcPct val="0"/>
              </a:spcAft>
              <a:defRPr sz="4400">
                <a:solidFill>
                  <a:schemeClr val="tx2"/>
                </a:solidFill>
                <a:latin typeface="Arial" charset="0"/>
                <a:ea typeface="ＭＳ Ｐゴシック" charset="0"/>
                <a:cs typeface="Arial" charset="0"/>
              </a:defRPr>
            </a:lvl7pPr>
            <a:lvl8pPr marL="1371600" algn="ctr" rtl="0" fontAlgn="base">
              <a:spcBef>
                <a:spcPct val="0"/>
              </a:spcBef>
              <a:spcAft>
                <a:spcPct val="0"/>
              </a:spcAft>
              <a:defRPr sz="4400">
                <a:solidFill>
                  <a:schemeClr val="tx2"/>
                </a:solidFill>
                <a:latin typeface="Arial" charset="0"/>
                <a:ea typeface="ＭＳ Ｐゴシック" charset="0"/>
                <a:cs typeface="Arial" charset="0"/>
              </a:defRPr>
            </a:lvl8pPr>
            <a:lvl9pPr marL="1828800" algn="ctr" rtl="0" fontAlgn="base">
              <a:spcBef>
                <a:spcPct val="0"/>
              </a:spcBef>
              <a:spcAft>
                <a:spcPct val="0"/>
              </a:spcAft>
              <a:defRPr sz="4400">
                <a:solidFill>
                  <a:schemeClr val="tx2"/>
                </a:solidFill>
                <a:latin typeface="Arial" charset="0"/>
                <a:ea typeface="ＭＳ Ｐゴシック" charset="0"/>
                <a:cs typeface="Arial" charset="0"/>
              </a:defRPr>
            </a:lvl9pPr>
          </a:lstStyle>
          <a:p>
            <a:pPr algn="l"/>
            <a:r>
              <a:rPr lang="en-US" altLang="ja-JP" sz="3600" dirty="0" smtClean="0">
                <a:solidFill>
                  <a:schemeClr val="tx1"/>
                </a:solidFill>
                <a:latin typeface="A-OTF 新ゴ Pr6N R"/>
                <a:ea typeface="A-OTF 新ゴ Pr6N R"/>
                <a:cs typeface="A-OTF 新ゴ Pr6N R"/>
              </a:rPr>
              <a:t>◆</a:t>
            </a:r>
            <a:r>
              <a:rPr lang="ja-JP" altLang="en-US" sz="3600" dirty="0" smtClean="0">
                <a:solidFill>
                  <a:schemeClr val="tx1"/>
                </a:solidFill>
                <a:latin typeface="A-OTF 新ゴ Pr6N R"/>
                <a:ea typeface="A-OTF 新ゴ Pr6N R"/>
                <a:cs typeface="A-OTF 新ゴ Pr6N R"/>
              </a:rPr>
              <a:t>タイトル</a:t>
            </a:r>
          </a:p>
        </p:txBody>
      </p:sp>
      <p:pic>
        <p:nvPicPr>
          <p:cNvPr id="7" name="図 6"/>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188641"/>
            <a:ext cx="9144000" cy="72007"/>
          </a:xfrm>
          <a:prstGeom prst="rect">
            <a:avLst/>
          </a:prstGeom>
        </p:spPr>
      </p:pic>
      <p:sp>
        <p:nvSpPr>
          <p:cNvPr id="8" name="角丸四角形 7"/>
          <p:cNvSpPr/>
          <p:nvPr/>
        </p:nvSpPr>
        <p:spPr bwMode="auto">
          <a:xfrm>
            <a:off x="683568" y="1340768"/>
            <a:ext cx="7920880" cy="1656184"/>
          </a:xfrm>
          <a:prstGeom prst="roundRect">
            <a:avLst>
              <a:gd name="adj" fmla="val 8900"/>
            </a:avLst>
          </a:prstGeom>
          <a:solidFill>
            <a:srgbClr val="FFFFFF"/>
          </a:solidFill>
          <a:ln w="19050" cap="flat" cmpd="sng" algn="ctr">
            <a:solidFill>
              <a:schemeClr val="accent6">
                <a:lumMod val="60000"/>
                <a:lumOff val="40000"/>
              </a:schemeClr>
            </a:solidFill>
            <a:prstDash val="solid"/>
            <a:round/>
            <a:headEnd type="none" w="med" len="med"/>
            <a:tailEnd type="none" w="med" len="med"/>
          </a:ln>
          <a:effectLst>
            <a:glow rad="228600">
              <a:schemeClr val="accent1">
                <a:satMod val="175000"/>
                <a:alpha val="40000"/>
              </a:schemeClr>
            </a:glow>
          </a:effectLst>
          <a:extLst/>
        </p:spPr>
        <p:txBody>
          <a:bodyPr vert="horz" wrap="square" lIns="91440" tIns="45720" rIns="91440" bIns="45720" numCol="1" rtlCol="0" anchor="t" anchorCtr="0" compatLnSpc="1">
            <a:prstTxWarp prst="textNoShape">
              <a:avLst/>
            </a:prstTxWarp>
          </a:bodyPr>
          <a:lstStyle/>
          <a:p>
            <a:r>
              <a:rPr lang="ja-JP" altLang="en-US" dirty="0" smtClean="0">
                <a:latin typeface="A-OTF 新ゴ Pr6N R"/>
                <a:ea typeface="A-OTF 新ゴ Pr6N R"/>
                <a:cs typeface="A-OTF 新ゴ Pr6N R"/>
              </a:rPr>
              <a:t>・</a:t>
            </a:r>
            <a:endParaRPr lang="en-US" altLang="ja-JP" dirty="0">
              <a:latin typeface="A-OTF 新ゴ Pr6N R"/>
              <a:ea typeface="A-OTF 新ゴ Pr6N R"/>
              <a:cs typeface="A-OTF 新ゴ Pr6N R"/>
            </a:endParaRPr>
          </a:p>
          <a:p>
            <a:endParaRPr lang="en-US" altLang="ja-JP" u="sng" dirty="0" smtClean="0">
              <a:latin typeface="A-OTF 新ゴ Pr6N R"/>
              <a:ea typeface="A-OTF 新ゴ Pr6N R"/>
              <a:cs typeface="A-OTF 新ゴ Pr6N R"/>
            </a:endParaRPr>
          </a:p>
          <a:p>
            <a:r>
              <a:rPr lang="ja-JP" altLang="en-US" u="sng" dirty="0" smtClean="0">
                <a:latin typeface="A-OTF 新ゴ Pr6N R"/>
                <a:ea typeface="A-OTF 新ゴ Pr6N R"/>
                <a:cs typeface="A-OTF 新ゴ Pr6N R"/>
              </a:rPr>
              <a:t>・</a:t>
            </a:r>
            <a:endParaRPr lang="en-US" altLang="ja-JP" u="sng" dirty="0">
              <a:latin typeface="A-OTF 新ゴ Pr6N R"/>
              <a:ea typeface="A-OTF 新ゴ Pr6N R"/>
              <a:cs typeface="A-OTF 新ゴ Pr6N R"/>
            </a:endParaRPr>
          </a:p>
        </p:txBody>
      </p:sp>
      <p:sp>
        <p:nvSpPr>
          <p:cNvPr id="12" name="下矢印 11"/>
          <p:cNvSpPr/>
          <p:nvPr/>
        </p:nvSpPr>
        <p:spPr bwMode="auto">
          <a:xfrm>
            <a:off x="1619672" y="1988840"/>
            <a:ext cx="216024" cy="288032"/>
          </a:xfrm>
          <a:prstGeom prst="downArrow">
            <a:avLst/>
          </a:prstGeom>
          <a:solidFill>
            <a:srgbClr val="21FFFF"/>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Arial" charset="0"/>
              <a:ea typeface="ＭＳ Ｐゴシック" charset="0"/>
              <a:cs typeface="Arial" charset="0"/>
            </a:endParaRPr>
          </a:p>
        </p:txBody>
      </p:sp>
      <p:sp>
        <p:nvSpPr>
          <p:cNvPr id="13" name="角丸四角形 12"/>
          <p:cNvSpPr/>
          <p:nvPr/>
        </p:nvSpPr>
        <p:spPr bwMode="auto">
          <a:xfrm>
            <a:off x="4572000" y="3284984"/>
            <a:ext cx="3240360" cy="576064"/>
          </a:xfrm>
          <a:prstGeom prst="roundRect">
            <a:avLst>
              <a:gd name="adj" fmla="val 8900"/>
            </a:avLst>
          </a:prstGeom>
          <a:noFill/>
          <a:ln w="19050" cap="flat" cmpd="sng" algn="ctr">
            <a:noFill/>
            <a:prstDash val="solid"/>
            <a:round/>
            <a:headEnd type="none" w="med" len="med"/>
            <a:tailEnd type="none" w="med" len="med"/>
          </a:ln>
          <a:effectLst>
            <a:glow rad="228600">
              <a:schemeClr val="accent1">
                <a:satMod val="175000"/>
                <a:alpha val="40000"/>
              </a:schemeClr>
            </a:glow>
          </a:effectLst>
          <a:extLst/>
        </p:spPr>
        <p:txBody>
          <a:bodyPr vert="horz" wrap="square" lIns="91440" tIns="45720" rIns="91440" bIns="45720" numCol="1" rtlCol="0" anchor="t" anchorCtr="0" compatLnSpc="1">
            <a:prstTxWarp prst="textNoShape">
              <a:avLst/>
            </a:prstTxWarp>
          </a:bodyPr>
          <a:lstStyle/>
          <a:p>
            <a:r>
              <a:rPr lang="ja-JP" altLang="en-US" sz="1400" u="sng" dirty="0" smtClean="0">
                <a:latin typeface="A-OTF 新ゴ Pr6N HR"/>
                <a:ea typeface="A-OTF 新ゴ Pr6N R"/>
                <a:cs typeface="A-OTF 新ゴ Pr6N HR"/>
              </a:rPr>
              <a:t>ワンピースグランドコレクション</a:t>
            </a:r>
            <a:endParaRPr lang="en-US" altLang="ja-JP" sz="1400" u="sng" dirty="0" smtClean="0">
              <a:latin typeface="A-OTF 新ゴ Pr6N HR"/>
              <a:ea typeface="A-OTF 新ゴ Pr6N R"/>
              <a:cs typeface="A-OTF 新ゴ Pr6N HR"/>
            </a:endParaRPr>
          </a:p>
        </p:txBody>
      </p:sp>
      <p:sp>
        <p:nvSpPr>
          <p:cNvPr id="3" name="スライド番号プレースホルダー 2"/>
          <p:cNvSpPr>
            <a:spLocks noGrp="1"/>
          </p:cNvSpPr>
          <p:nvPr>
            <p:ph type="sldNum" sz="quarter" idx="12"/>
          </p:nvPr>
        </p:nvSpPr>
        <p:spPr/>
        <p:txBody>
          <a:bodyPr/>
          <a:lstStyle/>
          <a:p>
            <a:fld id="{C68BA38C-F6F2-DE4B-BB36-4202AA432CFB}" type="slidenum">
              <a:rPr lang="es-ES" altLang="ja-JP" smtClean="0"/>
              <a:pPr/>
              <a:t>36</a:t>
            </a:fld>
            <a:endParaRPr lang="es-ES" altLang="ja-JP"/>
          </a:p>
        </p:txBody>
      </p:sp>
    </p:spTree>
    <p:extLst>
      <p:ext uri="{BB962C8B-B14F-4D97-AF65-F5344CB8AC3E}">
        <p14:creationId xmlns:p14="http://schemas.microsoft.com/office/powerpoint/2010/main" val="2891252524"/>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uk-UA" altLang="ja" smtClean="0">
                <a:uFillTx/>
              </a:rPr>
              <a:t>4</a:t>
            </a:fld>
            <a:endParaRPr lang="uk-UA">
              <a:uFillTx/>
            </a:endParaRPr>
          </a:p>
        </p:txBody>
      </p:sp>
      <p:pic>
        <p:nvPicPr>
          <p:cNvPr id="5" name="図 4"/>
          <p:cNvPicPr>
            <a:picLocks noChangeAspect="1"/>
          </p:cNvPicPr>
          <p:nvPr/>
        </p:nvPicPr>
        <p:blipFill>
          <a:blip r:embed="rId2"/>
          <a:stretch>
            <a:fillRect/>
          </a:stretch>
        </p:blipFill>
        <p:spPr>
          <a:xfrm>
            <a:off x="251520" y="1124744"/>
            <a:ext cx="3880852" cy="2304256"/>
          </a:xfrm>
          <a:prstGeom prst="rect">
            <a:avLst/>
          </a:prstGeom>
        </p:spPr>
      </p:pic>
      <p:pic>
        <p:nvPicPr>
          <p:cNvPr id="3" name="図 2"/>
          <p:cNvPicPr>
            <a:picLocks noChangeAspect="1"/>
          </p:cNvPicPr>
          <p:nvPr/>
        </p:nvPicPr>
        <p:blipFill>
          <a:blip r:embed="rId3"/>
          <a:stretch>
            <a:fillRect/>
          </a:stretch>
        </p:blipFill>
        <p:spPr>
          <a:xfrm>
            <a:off x="261408" y="4298352"/>
            <a:ext cx="1123652" cy="1639480"/>
          </a:xfrm>
          <a:prstGeom prst="rect">
            <a:avLst/>
          </a:prstGeom>
        </p:spPr>
      </p:pic>
      <p:pic>
        <p:nvPicPr>
          <p:cNvPr id="6" name="図 5"/>
          <p:cNvPicPr>
            <a:picLocks noChangeAspect="1"/>
          </p:cNvPicPr>
          <p:nvPr/>
        </p:nvPicPr>
        <p:blipFill>
          <a:blip r:embed="rId4"/>
          <a:stretch>
            <a:fillRect/>
          </a:stretch>
        </p:blipFill>
        <p:spPr>
          <a:xfrm>
            <a:off x="1139468" y="4077072"/>
            <a:ext cx="2716989" cy="2037742"/>
          </a:xfrm>
          <a:prstGeom prst="rect">
            <a:avLst/>
          </a:prstGeom>
        </p:spPr>
      </p:pic>
      <p:pic>
        <p:nvPicPr>
          <p:cNvPr id="7" name="図 6"/>
          <p:cNvPicPr>
            <a:picLocks noChangeAspect="1"/>
          </p:cNvPicPr>
          <p:nvPr/>
        </p:nvPicPr>
        <p:blipFill>
          <a:blip r:embed="rId5"/>
          <a:stretch>
            <a:fillRect/>
          </a:stretch>
        </p:blipFill>
        <p:spPr>
          <a:xfrm>
            <a:off x="5596688" y="2893456"/>
            <a:ext cx="2843518" cy="2132639"/>
          </a:xfrm>
          <a:prstGeom prst="rect">
            <a:avLst/>
          </a:prstGeom>
        </p:spPr>
      </p:pic>
      <p:sp>
        <p:nvSpPr>
          <p:cNvPr id="8" name="テキスト ボックス 7"/>
          <p:cNvSpPr txBox="1"/>
          <p:nvPr/>
        </p:nvSpPr>
        <p:spPr>
          <a:xfrm>
            <a:off x="2601563" y="1181199"/>
            <a:ext cx="3236784" cy="707886"/>
          </a:xfrm>
          <a:prstGeom prst="rect">
            <a:avLst/>
          </a:prstGeom>
        </p:spPr>
        <p:txBody>
          <a:bodyPr wrap="none" rtlCol="0">
            <a:spAutoFit/>
          </a:bodyPr>
          <a:lstStyle/>
          <a:p>
            <a:r>
              <a:rPr kumimoji="1" lang="ja-JP" altLang="en-US" sz="4000" dirty="0" smtClean="0">
                <a:latin typeface="HGP明朝E"/>
                <a:ea typeface="HGP明朝E"/>
                <a:cs typeface="HGP明朝E"/>
              </a:rPr>
              <a:t>旧来型の会議</a:t>
            </a:r>
            <a:endParaRPr kumimoji="1" lang="ja-JP" altLang="en-US" sz="4000" dirty="0">
              <a:latin typeface="HGP明朝E"/>
              <a:ea typeface="HGP明朝E"/>
              <a:cs typeface="HGP明朝E"/>
            </a:endParaRPr>
          </a:p>
        </p:txBody>
      </p:sp>
      <p:sp>
        <p:nvSpPr>
          <p:cNvPr id="9" name="テキスト ボックス 8"/>
          <p:cNvSpPr txBox="1"/>
          <p:nvPr/>
        </p:nvSpPr>
        <p:spPr>
          <a:xfrm>
            <a:off x="179512" y="3553852"/>
            <a:ext cx="4200389" cy="523220"/>
          </a:xfrm>
          <a:prstGeom prst="rect">
            <a:avLst/>
          </a:prstGeom>
        </p:spPr>
        <p:txBody>
          <a:bodyPr wrap="none" rtlCol="0">
            <a:spAutoFit/>
          </a:bodyPr>
          <a:lstStyle/>
          <a:p>
            <a:r>
              <a:rPr kumimoji="1" lang="ja-JP" altLang="en-US" sz="2800" dirty="0" smtClean="0">
                <a:latin typeface="HGP明朝E"/>
                <a:ea typeface="HGP明朝E"/>
                <a:cs typeface="HGP明朝E"/>
              </a:rPr>
              <a:t>デジタル化されない特徴量</a:t>
            </a:r>
            <a:endParaRPr kumimoji="1" lang="ja-JP" altLang="en-US" sz="2000" dirty="0">
              <a:latin typeface="HGP明朝E"/>
              <a:ea typeface="HGP明朝E"/>
              <a:cs typeface="HGP明朝E"/>
            </a:endParaRPr>
          </a:p>
        </p:txBody>
      </p:sp>
      <p:pic>
        <p:nvPicPr>
          <p:cNvPr id="15" name="図 14"/>
          <p:cNvPicPr>
            <a:picLocks noChangeAspect="1"/>
          </p:cNvPicPr>
          <p:nvPr/>
        </p:nvPicPr>
        <p:blipFill>
          <a:blip r:embed="rId6"/>
          <a:stretch>
            <a:fillRect/>
          </a:stretch>
        </p:blipFill>
        <p:spPr>
          <a:xfrm rot="20721400">
            <a:off x="8152479" y="3330935"/>
            <a:ext cx="1983041" cy="2644055"/>
          </a:xfrm>
          <a:prstGeom prst="rect">
            <a:avLst/>
          </a:prstGeom>
        </p:spPr>
      </p:pic>
      <p:pic>
        <p:nvPicPr>
          <p:cNvPr id="16" name="図 15"/>
          <p:cNvPicPr>
            <a:picLocks noChangeAspect="1"/>
          </p:cNvPicPr>
          <p:nvPr/>
        </p:nvPicPr>
        <p:blipFill>
          <a:blip r:embed="rId7"/>
          <a:stretch>
            <a:fillRect/>
          </a:stretch>
        </p:blipFill>
        <p:spPr>
          <a:xfrm>
            <a:off x="7526162" y="804701"/>
            <a:ext cx="2098508" cy="1922547"/>
          </a:xfrm>
          <a:prstGeom prst="rect">
            <a:avLst/>
          </a:prstGeom>
        </p:spPr>
      </p:pic>
      <p:sp>
        <p:nvSpPr>
          <p:cNvPr id="10" name="テキスト ボックス 9"/>
          <p:cNvSpPr txBox="1"/>
          <p:nvPr/>
        </p:nvSpPr>
        <p:spPr>
          <a:xfrm rot="21214160">
            <a:off x="3525295" y="2095520"/>
            <a:ext cx="5814412" cy="923330"/>
          </a:xfrm>
          <a:prstGeom prst="rect">
            <a:avLst/>
          </a:prstGeom>
        </p:spPr>
        <p:txBody>
          <a:bodyPr wrap="none" rtlCol="0">
            <a:spAutoFit/>
          </a:bodyPr>
          <a:lstStyle/>
          <a:p>
            <a:r>
              <a:rPr kumimoji="1" lang="ja-JP" altLang="en-US" sz="5400" b="1" dirty="0" smtClean="0">
                <a:ln w="12700">
                  <a:solidFill>
                    <a:schemeClr val="tx2">
                      <a:satMod val="155000"/>
                    </a:schemeClr>
                  </a:solidFill>
                  <a:prstDash val="solid"/>
                </a:ln>
                <a:solidFill>
                  <a:srgbClr val="FFFF00"/>
                </a:solidFill>
                <a:effectLst>
                  <a:outerShdw blurRad="41275" dist="20320" dir="1800000" algn="tl" rotWithShape="0">
                    <a:srgbClr val="000000">
                      <a:alpha val="40000"/>
                    </a:srgbClr>
                  </a:outerShdw>
                </a:effectLst>
                <a:latin typeface="HGP明朝E"/>
                <a:ea typeface="HGP明朝E"/>
                <a:cs typeface="HGP明朝E"/>
              </a:rPr>
              <a:t>雑に管理される</a:t>
            </a:r>
            <a:r>
              <a:rPr kumimoji="1" lang="en-US" altLang="ja-JP" sz="5400" b="1" dirty="0" smtClean="0">
                <a:ln w="12700">
                  <a:solidFill>
                    <a:schemeClr val="tx2">
                      <a:satMod val="155000"/>
                    </a:schemeClr>
                  </a:solidFill>
                  <a:prstDash val="solid"/>
                </a:ln>
                <a:solidFill>
                  <a:srgbClr val="FFFF00"/>
                </a:solidFill>
                <a:effectLst>
                  <a:outerShdw blurRad="41275" dist="20320" dir="1800000" algn="tl" rotWithShape="0">
                    <a:srgbClr val="000000">
                      <a:alpha val="40000"/>
                    </a:srgbClr>
                  </a:outerShdw>
                </a:effectLst>
                <a:latin typeface="HGP明朝E"/>
                <a:ea typeface="HGP明朝E"/>
                <a:cs typeface="HGP明朝E"/>
              </a:rPr>
              <a:t>KPI</a:t>
            </a:r>
            <a:endParaRPr kumimoji="1" lang="ja-JP" altLang="en-US" sz="5400" b="1" dirty="0">
              <a:ln w="12700">
                <a:solidFill>
                  <a:schemeClr val="tx2">
                    <a:satMod val="155000"/>
                  </a:schemeClr>
                </a:solidFill>
                <a:prstDash val="solid"/>
              </a:ln>
              <a:solidFill>
                <a:srgbClr val="FFFF00"/>
              </a:solidFill>
              <a:effectLst>
                <a:outerShdw blurRad="41275" dist="20320" dir="1800000" algn="tl" rotWithShape="0">
                  <a:srgbClr val="000000">
                    <a:alpha val="40000"/>
                  </a:srgbClr>
                </a:outerShdw>
              </a:effectLst>
              <a:latin typeface="HGP明朝E"/>
              <a:ea typeface="HGP明朝E"/>
              <a:cs typeface="HGP明朝E"/>
            </a:endParaRPr>
          </a:p>
        </p:txBody>
      </p:sp>
      <p:sp>
        <p:nvSpPr>
          <p:cNvPr id="18" name="タイトル 1"/>
          <p:cNvSpPr>
            <a:spLocks noGrp="1"/>
          </p:cNvSpPr>
          <p:nvPr>
            <p:ph type="title"/>
          </p:nvPr>
        </p:nvSpPr>
        <p:spPr>
          <a:xfrm>
            <a:off x="143763" y="104752"/>
            <a:ext cx="8793600" cy="890400"/>
          </a:xfrm>
        </p:spPr>
        <p:txBody>
          <a:bodyPr/>
          <a:lstStyle/>
          <a:p>
            <a:r>
              <a:rPr kumimoji="1" lang="ja-JP" altLang="en-US" dirty="0" smtClean="0"/>
              <a:t>日本の番組制作の現状</a:t>
            </a:r>
            <a:endParaRPr kumimoji="1" lang="ja-JP" altLang="en-US" dirty="0"/>
          </a:p>
        </p:txBody>
      </p:sp>
      <p:pic>
        <p:nvPicPr>
          <p:cNvPr id="13" name="図 12"/>
          <p:cNvPicPr>
            <a:picLocks noChangeAspect="1"/>
          </p:cNvPicPr>
          <p:nvPr/>
        </p:nvPicPr>
        <p:blipFill>
          <a:blip r:embed="rId8"/>
          <a:stretch>
            <a:fillRect/>
          </a:stretch>
        </p:blipFill>
        <p:spPr>
          <a:xfrm>
            <a:off x="4499992" y="3429000"/>
            <a:ext cx="1872208" cy="2583647"/>
          </a:xfrm>
          <a:prstGeom prst="rect">
            <a:avLst/>
          </a:prstGeom>
        </p:spPr>
      </p:pic>
      <p:pic>
        <p:nvPicPr>
          <p:cNvPr id="14" name="図 13"/>
          <p:cNvPicPr>
            <a:picLocks noChangeAspect="1"/>
          </p:cNvPicPr>
          <p:nvPr/>
        </p:nvPicPr>
        <p:blipFill rotWithShape="1">
          <a:blip r:embed="rId9" cstate="screen">
            <a:extLst>
              <a:ext uri="{28A0092B-C50C-407E-A947-70E740481C1C}">
                <a14:useLocalDpi xmlns:a14="http://schemas.microsoft.com/office/drawing/2010/main"/>
              </a:ext>
            </a:extLst>
          </a:blip>
          <a:srcRect/>
          <a:stretch/>
        </p:blipFill>
        <p:spPr>
          <a:xfrm>
            <a:off x="0" y="6661727"/>
            <a:ext cx="9144000" cy="191694"/>
          </a:xfrm>
          <a:prstGeom prst="rect">
            <a:avLst/>
          </a:prstGeom>
        </p:spPr>
      </p:pic>
    </p:spTree>
    <p:extLst>
      <p:ext uri="{BB962C8B-B14F-4D97-AF65-F5344CB8AC3E}">
        <p14:creationId xmlns:p14="http://schemas.microsoft.com/office/powerpoint/2010/main" val="1154029875"/>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uk-UA" altLang="ja" smtClean="0">
                <a:uFillTx/>
              </a:rPr>
              <a:t>5</a:t>
            </a:fld>
            <a:endParaRPr lang="uk-UA">
              <a:uFillTx/>
            </a:endParaRPr>
          </a:p>
        </p:txBody>
      </p:sp>
      <p:pic>
        <p:nvPicPr>
          <p:cNvPr id="5" name="図 4"/>
          <p:cNvPicPr>
            <a:picLocks noChangeAspect="1"/>
          </p:cNvPicPr>
          <p:nvPr/>
        </p:nvPicPr>
        <p:blipFill>
          <a:blip r:embed="rId2"/>
          <a:stretch>
            <a:fillRect/>
          </a:stretch>
        </p:blipFill>
        <p:spPr>
          <a:xfrm>
            <a:off x="251520" y="1124744"/>
            <a:ext cx="3880852" cy="2304256"/>
          </a:xfrm>
          <a:prstGeom prst="rect">
            <a:avLst/>
          </a:prstGeom>
        </p:spPr>
      </p:pic>
      <p:pic>
        <p:nvPicPr>
          <p:cNvPr id="3" name="図 2"/>
          <p:cNvPicPr>
            <a:picLocks noChangeAspect="1"/>
          </p:cNvPicPr>
          <p:nvPr/>
        </p:nvPicPr>
        <p:blipFill>
          <a:blip r:embed="rId3"/>
          <a:stretch>
            <a:fillRect/>
          </a:stretch>
        </p:blipFill>
        <p:spPr>
          <a:xfrm>
            <a:off x="261408" y="4298352"/>
            <a:ext cx="1123652" cy="1639480"/>
          </a:xfrm>
          <a:prstGeom prst="rect">
            <a:avLst/>
          </a:prstGeom>
        </p:spPr>
      </p:pic>
      <p:pic>
        <p:nvPicPr>
          <p:cNvPr id="6" name="図 5"/>
          <p:cNvPicPr>
            <a:picLocks noChangeAspect="1"/>
          </p:cNvPicPr>
          <p:nvPr/>
        </p:nvPicPr>
        <p:blipFill>
          <a:blip r:embed="rId4"/>
          <a:stretch>
            <a:fillRect/>
          </a:stretch>
        </p:blipFill>
        <p:spPr>
          <a:xfrm>
            <a:off x="1139468" y="4077072"/>
            <a:ext cx="2716989" cy="2037742"/>
          </a:xfrm>
          <a:prstGeom prst="rect">
            <a:avLst/>
          </a:prstGeom>
        </p:spPr>
      </p:pic>
      <p:pic>
        <p:nvPicPr>
          <p:cNvPr id="7" name="図 6"/>
          <p:cNvPicPr>
            <a:picLocks noChangeAspect="1"/>
          </p:cNvPicPr>
          <p:nvPr/>
        </p:nvPicPr>
        <p:blipFill>
          <a:blip r:embed="rId5"/>
          <a:stretch>
            <a:fillRect/>
          </a:stretch>
        </p:blipFill>
        <p:spPr>
          <a:xfrm>
            <a:off x="5596688" y="2893456"/>
            <a:ext cx="2843518" cy="2132639"/>
          </a:xfrm>
          <a:prstGeom prst="rect">
            <a:avLst/>
          </a:prstGeom>
        </p:spPr>
      </p:pic>
      <p:sp>
        <p:nvSpPr>
          <p:cNvPr id="8" name="テキスト ボックス 7"/>
          <p:cNvSpPr txBox="1"/>
          <p:nvPr/>
        </p:nvSpPr>
        <p:spPr>
          <a:xfrm>
            <a:off x="2601563" y="1181199"/>
            <a:ext cx="3236784" cy="707886"/>
          </a:xfrm>
          <a:prstGeom prst="rect">
            <a:avLst/>
          </a:prstGeom>
        </p:spPr>
        <p:txBody>
          <a:bodyPr wrap="none" rtlCol="0">
            <a:spAutoFit/>
          </a:bodyPr>
          <a:lstStyle/>
          <a:p>
            <a:r>
              <a:rPr kumimoji="1" lang="ja-JP" altLang="en-US" sz="4000" dirty="0" smtClean="0">
                <a:latin typeface="HGP明朝E"/>
                <a:ea typeface="HGP明朝E"/>
                <a:cs typeface="HGP明朝E"/>
              </a:rPr>
              <a:t>旧来型の会議</a:t>
            </a:r>
            <a:endParaRPr kumimoji="1" lang="ja-JP" altLang="en-US" sz="4000" dirty="0">
              <a:latin typeface="HGP明朝E"/>
              <a:ea typeface="HGP明朝E"/>
              <a:cs typeface="HGP明朝E"/>
            </a:endParaRPr>
          </a:p>
        </p:txBody>
      </p:sp>
      <p:sp>
        <p:nvSpPr>
          <p:cNvPr id="9" name="テキスト ボックス 8"/>
          <p:cNvSpPr txBox="1"/>
          <p:nvPr/>
        </p:nvSpPr>
        <p:spPr>
          <a:xfrm>
            <a:off x="179512" y="3553852"/>
            <a:ext cx="4200389" cy="523220"/>
          </a:xfrm>
          <a:prstGeom prst="rect">
            <a:avLst/>
          </a:prstGeom>
        </p:spPr>
        <p:txBody>
          <a:bodyPr wrap="none" rtlCol="0">
            <a:spAutoFit/>
          </a:bodyPr>
          <a:lstStyle/>
          <a:p>
            <a:r>
              <a:rPr kumimoji="1" lang="ja-JP" altLang="en-US" sz="2800" dirty="0" smtClean="0">
                <a:latin typeface="HGP明朝E"/>
                <a:ea typeface="HGP明朝E"/>
                <a:cs typeface="HGP明朝E"/>
              </a:rPr>
              <a:t>デジタル化されない特徴量</a:t>
            </a:r>
            <a:endParaRPr kumimoji="1" lang="ja-JP" altLang="en-US" sz="2000" dirty="0">
              <a:latin typeface="HGP明朝E"/>
              <a:ea typeface="HGP明朝E"/>
              <a:cs typeface="HGP明朝E"/>
            </a:endParaRPr>
          </a:p>
        </p:txBody>
      </p:sp>
      <p:pic>
        <p:nvPicPr>
          <p:cNvPr id="15" name="図 14"/>
          <p:cNvPicPr>
            <a:picLocks noChangeAspect="1"/>
          </p:cNvPicPr>
          <p:nvPr/>
        </p:nvPicPr>
        <p:blipFill>
          <a:blip r:embed="rId6"/>
          <a:stretch>
            <a:fillRect/>
          </a:stretch>
        </p:blipFill>
        <p:spPr>
          <a:xfrm rot="20721400">
            <a:off x="8152479" y="3330935"/>
            <a:ext cx="1983041" cy="2644055"/>
          </a:xfrm>
          <a:prstGeom prst="rect">
            <a:avLst/>
          </a:prstGeom>
        </p:spPr>
      </p:pic>
      <p:pic>
        <p:nvPicPr>
          <p:cNvPr id="16" name="図 15"/>
          <p:cNvPicPr>
            <a:picLocks noChangeAspect="1"/>
          </p:cNvPicPr>
          <p:nvPr/>
        </p:nvPicPr>
        <p:blipFill>
          <a:blip r:embed="rId7"/>
          <a:stretch>
            <a:fillRect/>
          </a:stretch>
        </p:blipFill>
        <p:spPr>
          <a:xfrm>
            <a:off x="7526162" y="804701"/>
            <a:ext cx="2098508" cy="1922547"/>
          </a:xfrm>
          <a:prstGeom prst="rect">
            <a:avLst/>
          </a:prstGeom>
        </p:spPr>
      </p:pic>
      <p:sp>
        <p:nvSpPr>
          <p:cNvPr id="10" name="テキスト ボックス 9"/>
          <p:cNvSpPr txBox="1"/>
          <p:nvPr/>
        </p:nvSpPr>
        <p:spPr>
          <a:xfrm rot="21214160">
            <a:off x="3525295" y="2095520"/>
            <a:ext cx="5814412" cy="923330"/>
          </a:xfrm>
          <a:prstGeom prst="rect">
            <a:avLst/>
          </a:prstGeom>
        </p:spPr>
        <p:txBody>
          <a:bodyPr wrap="none" rtlCol="0">
            <a:spAutoFit/>
          </a:bodyPr>
          <a:lstStyle/>
          <a:p>
            <a:r>
              <a:rPr kumimoji="1" lang="ja-JP" altLang="en-US" sz="5400" b="1" dirty="0" smtClean="0">
                <a:ln w="12700">
                  <a:solidFill>
                    <a:schemeClr val="tx2">
                      <a:satMod val="155000"/>
                    </a:schemeClr>
                  </a:solidFill>
                  <a:prstDash val="solid"/>
                </a:ln>
                <a:solidFill>
                  <a:srgbClr val="FFFF00"/>
                </a:solidFill>
                <a:effectLst>
                  <a:outerShdw blurRad="41275" dist="20320" dir="1800000" algn="tl" rotWithShape="0">
                    <a:srgbClr val="000000">
                      <a:alpha val="40000"/>
                    </a:srgbClr>
                  </a:outerShdw>
                </a:effectLst>
                <a:latin typeface="HGP明朝E"/>
                <a:ea typeface="HGP明朝E"/>
                <a:cs typeface="HGP明朝E"/>
              </a:rPr>
              <a:t>雑に管理される</a:t>
            </a:r>
            <a:r>
              <a:rPr kumimoji="1" lang="en-US" altLang="ja-JP" sz="5400" b="1" dirty="0" smtClean="0">
                <a:ln w="12700">
                  <a:solidFill>
                    <a:schemeClr val="tx2">
                      <a:satMod val="155000"/>
                    </a:schemeClr>
                  </a:solidFill>
                  <a:prstDash val="solid"/>
                </a:ln>
                <a:solidFill>
                  <a:srgbClr val="FFFF00"/>
                </a:solidFill>
                <a:effectLst>
                  <a:outerShdw blurRad="41275" dist="20320" dir="1800000" algn="tl" rotWithShape="0">
                    <a:srgbClr val="000000">
                      <a:alpha val="40000"/>
                    </a:srgbClr>
                  </a:outerShdw>
                </a:effectLst>
                <a:latin typeface="HGP明朝E"/>
                <a:ea typeface="HGP明朝E"/>
                <a:cs typeface="HGP明朝E"/>
              </a:rPr>
              <a:t>KPI</a:t>
            </a:r>
            <a:endParaRPr kumimoji="1" lang="ja-JP" altLang="en-US" sz="5400" b="1" dirty="0">
              <a:ln w="12700">
                <a:solidFill>
                  <a:schemeClr val="tx2">
                    <a:satMod val="155000"/>
                  </a:schemeClr>
                </a:solidFill>
                <a:prstDash val="solid"/>
              </a:ln>
              <a:solidFill>
                <a:srgbClr val="FFFF00"/>
              </a:solidFill>
              <a:effectLst>
                <a:outerShdw blurRad="41275" dist="20320" dir="1800000" algn="tl" rotWithShape="0">
                  <a:srgbClr val="000000">
                    <a:alpha val="40000"/>
                  </a:srgbClr>
                </a:outerShdw>
              </a:effectLst>
              <a:latin typeface="HGP明朝E"/>
              <a:ea typeface="HGP明朝E"/>
              <a:cs typeface="HGP明朝E"/>
            </a:endParaRPr>
          </a:p>
        </p:txBody>
      </p:sp>
      <p:sp>
        <p:nvSpPr>
          <p:cNvPr id="18" name="タイトル 1"/>
          <p:cNvSpPr>
            <a:spLocks noGrp="1"/>
          </p:cNvSpPr>
          <p:nvPr>
            <p:ph type="title"/>
          </p:nvPr>
        </p:nvSpPr>
        <p:spPr>
          <a:xfrm>
            <a:off x="143763" y="104752"/>
            <a:ext cx="8793600" cy="890400"/>
          </a:xfrm>
        </p:spPr>
        <p:txBody>
          <a:bodyPr/>
          <a:lstStyle/>
          <a:p>
            <a:r>
              <a:rPr kumimoji="1" lang="ja-JP" altLang="en-US" dirty="0" smtClean="0"/>
              <a:t>日本の番組制作の現状</a:t>
            </a:r>
            <a:endParaRPr kumimoji="1" lang="ja-JP" altLang="en-US" dirty="0"/>
          </a:p>
        </p:txBody>
      </p:sp>
      <p:pic>
        <p:nvPicPr>
          <p:cNvPr id="13" name="図 12"/>
          <p:cNvPicPr>
            <a:picLocks noChangeAspect="1"/>
          </p:cNvPicPr>
          <p:nvPr/>
        </p:nvPicPr>
        <p:blipFill>
          <a:blip r:embed="rId8"/>
          <a:stretch>
            <a:fillRect/>
          </a:stretch>
        </p:blipFill>
        <p:spPr>
          <a:xfrm>
            <a:off x="4499992" y="3429000"/>
            <a:ext cx="1872208" cy="2583647"/>
          </a:xfrm>
          <a:prstGeom prst="rect">
            <a:avLst/>
          </a:prstGeom>
        </p:spPr>
      </p:pic>
      <p:pic>
        <p:nvPicPr>
          <p:cNvPr id="14" name="図 13"/>
          <p:cNvPicPr>
            <a:picLocks noChangeAspect="1"/>
          </p:cNvPicPr>
          <p:nvPr/>
        </p:nvPicPr>
        <p:blipFill rotWithShape="1">
          <a:blip r:embed="rId9" cstate="screen">
            <a:extLst>
              <a:ext uri="{28A0092B-C50C-407E-A947-70E740481C1C}">
                <a14:useLocalDpi xmlns:a14="http://schemas.microsoft.com/office/drawing/2010/main"/>
              </a:ext>
            </a:extLst>
          </a:blip>
          <a:srcRect/>
          <a:stretch/>
        </p:blipFill>
        <p:spPr>
          <a:xfrm>
            <a:off x="0" y="6661727"/>
            <a:ext cx="9144000" cy="191694"/>
          </a:xfrm>
          <a:prstGeom prst="rect">
            <a:avLst/>
          </a:prstGeom>
        </p:spPr>
      </p:pic>
      <p:sp>
        <p:nvSpPr>
          <p:cNvPr id="17" name="テキスト ボックス 16"/>
          <p:cNvSpPr txBox="1"/>
          <p:nvPr/>
        </p:nvSpPr>
        <p:spPr>
          <a:xfrm>
            <a:off x="1475656" y="4437112"/>
            <a:ext cx="6624736" cy="2308324"/>
          </a:xfrm>
          <a:prstGeom prst="rect">
            <a:avLst/>
          </a:prstGeom>
          <a:solidFill>
            <a:srgbClr val="FFFF00">
              <a:alpha val="82000"/>
            </a:srgbClr>
          </a:solidFill>
          <a:effectLst>
            <a:glow rad="165100">
              <a:srgbClr val="FFFF00">
                <a:alpha val="58000"/>
              </a:srgbClr>
            </a:glow>
            <a:softEdge rad="25400"/>
          </a:effectLst>
        </p:spPr>
        <p:txBody>
          <a:bodyPr wrap="square" rtlCol="0">
            <a:spAutoFit/>
          </a:bodyPr>
          <a:lstStyle/>
          <a:p>
            <a:r>
              <a:rPr kumimoji="1" lang="ja-JP" altLang="en-US" sz="7200" dirty="0" smtClean="0">
                <a:solidFill>
                  <a:schemeClr val="accent6">
                    <a:lumMod val="75000"/>
                  </a:schemeClr>
                </a:solidFill>
                <a:latin typeface="HGP明朝E"/>
                <a:ea typeface="HGP明朝E"/>
                <a:cs typeface="HGP明朝E"/>
              </a:rPr>
              <a:t>　</a:t>
            </a:r>
            <a:r>
              <a:rPr kumimoji="1" lang="ja-JP" altLang="en-US" sz="7200" u="sng" dirty="0" smtClean="0">
                <a:solidFill>
                  <a:schemeClr val="accent6">
                    <a:lumMod val="75000"/>
                  </a:schemeClr>
                </a:solidFill>
                <a:latin typeface="HGP明朝E"/>
                <a:ea typeface="HGP明朝E"/>
                <a:cs typeface="HGP明朝E"/>
              </a:rPr>
              <a:t>感覚が全てを</a:t>
            </a:r>
            <a:endParaRPr kumimoji="1" lang="en-US" altLang="ja-JP" sz="7200" u="sng" dirty="0" smtClean="0">
              <a:solidFill>
                <a:schemeClr val="accent6">
                  <a:lumMod val="75000"/>
                </a:schemeClr>
              </a:solidFill>
              <a:latin typeface="HGP明朝E"/>
              <a:ea typeface="HGP明朝E"/>
              <a:cs typeface="HGP明朝E"/>
            </a:endParaRPr>
          </a:p>
          <a:p>
            <a:r>
              <a:rPr kumimoji="1" lang="ja-JP" altLang="en-US" sz="7200" dirty="0" smtClean="0">
                <a:solidFill>
                  <a:schemeClr val="accent6">
                    <a:lumMod val="75000"/>
                  </a:schemeClr>
                </a:solidFill>
                <a:latin typeface="HGP明朝E"/>
                <a:ea typeface="HGP明朝E"/>
                <a:cs typeface="HGP明朝E"/>
              </a:rPr>
              <a:t>　</a:t>
            </a:r>
            <a:r>
              <a:rPr kumimoji="1" lang="ja-JP" altLang="en-US" sz="7200" u="sng" dirty="0" smtClean="0">
                <a:solidFill>
                  <a:schemeClr val="accent6">
                    <a:lumMod val="75000"/>
                  </a:schemeClr>
                </a:solidFill>
                <a:latin typeface="HGP明朝E"/>
                <a:ea typeface="HGP明朝E"/>
                <a:cs typeface="HGP明朝E"/>
              </a:rPr>
              <a:t>支配する世界</a:t>
            </a:r>
            <a:endParaRPr kumimoji="1" lang="ja-JP" altLang="en-US" sz="7200" u="sng" dirty="0">
              <a:solidFill>
                <a:schemeClr val="accent6">
                  <a:lumMod val="75000"/>
                </a:schemeClr>
              </a:solidFill>
              <a:latin typeface="HGP明朝E"/>
              <a:ea typeface="HGP明朝E"/>
              <a:cs typeface="HGP明朝E"/>
            </a:endParaRPr>
          </a:p>
        </p:txBody>
      </p:sp>
    </p:spTree>
    <p:extLst>
      <p:ext uri="{BB962C8B-B14F-4D97-AF65-F5344CB8AC3E}">
        <p14:creationId xmlns:p14="http://schemas.microsoft.com/office/powerpoint/2010/main" val="3673968698"/>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uk-UA" altLang="ja" smtClean="0">
                <a:uFillTx/>
              </a:rPr>
              <a:t>6</a:t>
            </a:fld>
            <a:endParaRPr lang="uk-UA">
              <a:uFillTx/>
            </a:endParaRPr>
          </a:p>
        </p:txBody>
      </p:sp>
      <p:sp>
        <p:nvSpPr>
          <p:cNvPr id="5" name="テキスト ボックス 4"/>
          <p:cNvSpPr txBox="1"/>
          <p:nvPr/>
        </p:nvSpPr>
        <p:spPr>
          <a:xfrm>
            <a:off x="1222561" y="2918109"/>
            <a:ext cx="6750566" cy="584776"/>
          </a:xfrm>
          <a:prstGeom prst="rect">
            <a:avLst/>
          </a:prstGeom>
        </p:spPr>
        <p:txBody>
          <a:bodyPr wrap="none" rtlCol="0">
            <a:spAutoFit/>
          </a:bodyPr>
          <a:lstStyle/>
          <a:p>
            <a:pPr algn="ctr"/>
            <a:r>
              <a:rPr lang="ja-JP" altLang="en-US" sz="3200" u="sng" dirty="0">
                <a:latin typeface="A-OTF 新ゴ Pr6N R"/>
                <a:ea typeface="A-OTF 新ゴ Pr6N R"/>
                <a:cs typeface="A-OTF 新ゴ Pr6N R"/>
              </a:rPr>
              <a:t>そんな日本のテレビ</a:t>
            </a:r>
            <a:r>
              <a:rPr lang="ja-JP" altLang="en-US" sz="3200" u="sng" dirty="0" smtClean="0">
                <a:latin typeface="A-OTF 新ゴ Pr6N R"/>
                <a:ea typeface="A-OTF 新ゴ Pr6N R"/>
                <a:cs typeface="A-OTF 新ゴ Pr6N R"/>
              </a:rPr>
              <a:t>業界に黒船が</a:t>
            </a:r>
            <a:r>
              <a:rPr lang="en-US" altLang="ja-JP" sz="3200" u="sng" dirty="0" smtClean="0">
                <a:latin typeface="A-OTF 新ゴ Pr6N R"/>
                <a:ea typeface="A-OTF 新ゴ Pr6N R"/>
                <a:cs typeface="A-OTF 新ゴ Pr6N R"/>
              </a:rPr>
              <a:t>…</a:t>
            </a:r>
            <a:endParaRPr lang="en-US" altLang="ja-JP" sz="3200" u="sng" dirty="0">
              <a:latin typeface="A-OTF 新ゴ Pr6N R"/>
              <a:ea typeface="A-OTF 新ゴ Pr6N R"/>
              <a:cs typeface="A-OTF 新ゴ Pr6N R"/>
            </a:endParaRPr>
          </a:p>
        </p:txBody>
      </p:sp>
      <p:pic>
        <p:nvPicPr>
          <p:cNvPr id="6" name="図 5"/>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6661727"/>
            <a:ext cx="9144000" cy="191694"/>
          </a:xfrm>
          <a:prstGeom prst="rect">
            <a:avLst/>
          </a:prstGeom>
        </p:spPr>
      </p:pic>
    </p:spTree>
    <p:extLst>
      <p:ext uri="{BB962C8B-B14F-4D97-AF65-F5344CB8AC3E}">
        <p14:creationId xmlns:p14="http://schemas.microsoft.com/office/powerpoint/2010/main" val="3863567125"/>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bwMode="auto">
          <a:xfrm>
            <a:off x="0" y="188640"/>
            <a:ext cx="9144000" cy="648072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Arial" charset="0"/>
              <a:ea typeface="ＭＳ Ｐゴシック" charset="0"/>
              <a:cs typeface="Arial" charset="0"/>
            </a:endParaRPr>
          </a:p>
        </p:txBody>
      </p:sp>
      <p:pic>
        <p:nvPicPr>
          <p:cNvPr id="6" name="図 5"/>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6661727"/>
            <a:ext cx="9144000" cy="191694"/>
          </a:xfrm>
          <a:prstGeom prst="rect">
            <a:avLst/>
          </a:prstGeom>
        </p:spPr>
      </p:pic>
      <p:sp>
        <p:nvSpPr>
          <p:cNvPr id="10" name="Rectangle 150"/>
          <p:cNvSpPr txBox="1">
            <a:spLocks noChangeArrowheads="1"/>
          </p:cNvSpPr>
          <p:nvPr/>
        </p:nvSpPr>
        <p:spPr bwMode="auto">
          <a:xfrm>
            <a:off x="708826" y="574508"/>
            <a:ext cx="7993458" cy="56166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ea typeface="ＭＳ Ｐゴシック" charset="0"/>
                <a:cs typeface="Arial" charset="0"/>
              </a:defRPr>
            </a:lvl2pPr>
            <a:lvl3pPr algn="ctr" rtl="0" fontAlgn="base">
              <a:spcBef>
                <a:spcPct val="0"/>
              </a:spcBef>
              <a:spcAft>
                <a:spcPct val="0"/>
              </a:spcAft>
              <a:defRPr sz="4400">
                <a:solidFill>
                  <a:schemeClr val="tx2"/>
                </a:solidFill>
                <a:latin typeface="Arial" charset="0"/>
                <a:ea typeface="ＭＳ Ｐゴシック" charset="0"/>
                <a:cs typeface="Arial" charset="0"/>
              </a:defRPr>
            </a:lvl3pPr>
            <a:lvl4pPr algn="ctr" rtl="0" fontAlgn="base">
              <a:spcBef>
                <a:spcPct val="0"/>
              </a:spcBef>
              <a:spcAft>
                <a:spcPct val="0"/>
              </a:spcAft>
              <a:defRPr sz="4400">
                <a:solidFill>
                  <a:schemeClr val="tx2"/>
                </a:solidFill>
                <a:latin typeface="Arial" charset="0"/>
                <a:ea typeface="ＭＳ Ｐゴシック" charset="0"/>
                <a:cs typeface="Arial" charset="0"/>
              </a:defRPr>
            </a:lvl4pPr>
            <a:lvl5pPr algn="ctr" rtl="0" fontAlgn="base">
              <a:spcBef>
                <a:spcPct val="0"/>
              </a:spcBef>
              <a:spcAft>
                <a:spcPct val="0"/>
              </a:spcAft>
              <a:defRPr sz="4400">
                <a:solidFill>
                  <a:schemeClr val="tx2"/>
                </a:solidFill>
                <a:latin typeface="Arial" charset="0"/>
                <a:ea typeface="ＭＳ Ｐゴシック" charset="0"/>
                <a:cs typeface="Arial" charset="0"/>
              </a:defRPr>
            </a:lvl5pPr>
            <a:lvl6pPr marL="457200" algn="ctr" rtl="0" fontAlgn="base">
              <a:spcBef>
                <a:spcPct val="0"/>
              </a:spcBef>
              <a:spcAft>
                <a:spcPct val="0"/>
              </a:spcAft>
              <a:defRPr sz="4400">
                <a:solidFill>
                  <a:schemeClr val="tx2"/>
                </a:solidFill>
                <a:latin typeface="Arial" charset="0"/>
                <a:ea typeface="ＭＳ Ｐゴシック" charset="0"/>
                <a:cs typeface="Arial" charset="0"/>
              </a:defRPr>
            </a:lvl6pPr>
            <a:lvl7pPr marL="914400" algn="ctr" rtl="0" fontAlgn="base">
              <a:spcBef>
                <a:spcPct val="0"/>
              </a:spcBef>
              <a:spcAft>
                <a:spcPct val="0"/>
              </a:spcAft>
              <a:defRPr sz="4400">
                <a:solidFill>
                  <a:schemeClr val="tx2"/>
                </a:solidFill>
                <a:latin typeface="Arial" charset="0"/>
                <a:ea typeface="ＭＳ Ｐゴシック" charset="0"/>
                <a:cs typeface="Arial" charset="0"/>
              </a:defRPr>
            </a:lvl7pPr>
            <a:lvl8pPr marL="1371600" algn="ctr" rtl="0" fontAlgn="base">
              <a:spcBef>
                <a:spcPct val="0"/>
              </a:spcBef>
              <a:spcAft>
                <a:spcPct val="0"/>
              </a:spcAft>
              <a:defRPr sz="4400">
                <a:solidFill>
                  <a:schemeClr val="tx2"/>
                </a:solidFill>
                <a:latin typeface="Arial" charset="0"/>
                <a:ea typeface="ＭＳ Ｐゴシック" charset="0"/>
                <a:cs typeface="Arial" charset="0"/>
              </a:defRPr>
            </a:lvl8pPr>
            <a:lvl9pPr marL="1828800" algn="ctr" rtl="0" fontAlgn="base">
              <a:spcBef>
                <a:spcPct val="0"/>
              </a:spcBef>
              <a:spcAft>
                <a:spcPct val="0"/>
              </a:spcAft>
              <a:defRPr sz="4400">
                <a:solidFill>
                  <a:schemeClr val="tx2"/>
                </a:solidFill>
                <a:latin typeface="Arial" charset="0"/>
                <a:ea typeface="ＭＳ Ｐゴシック" charset="0"/>
                <a:cs typeface="Arial" charset="0"/>
              </a:defRPr>
            </a:lvl9pPr>
          </a:lstStyle>
          <a:p>
            <a:pPr algn="l"/>
            <a:endParaRPr lang="en-US" altLang="ja-JP" sz="1000" dirty="0" smtClean="0">
              <a:solidFill>
                <a:schemeClr val="tx1"/>
              </a:solidFill>
              <a:latin typeface="A-OTF 新ゴ Pr6N R"/>
              <a:ea typeface="A-OTF 新ゴ Pr6N R"/>
              <a:cs typeface="A-OTF 新ゴ Pr6N R"/>
            </a:endParaRPr>
          </a:p>
        </p:txBody>
      </p:sp>
      <p:pic>
        <p:nvPicPr>
          <p:cNvPr id="5" name="図 4"/>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188641"/>
            <a:ext cx="9144000" cy="72007"/>
          </a:xfrm>
          <a:prstGeom prst="rect">
            <a:avLst/>
          </a:prstGeom>
        </p:spPr>
      </p:pic>
      <p:sp>
        <p:nvSpPr>
          <p:cNvPr id="3" name="スライド番号プレースホルダー 2"/>
          <p:cNvSpPr>
            <a:spLocks noGrp="1"/>
          </p:cNvSpPr>
          <p:nvPr>
            <p:ph type="sldNum" sz="quarter" idx="12"/>
          </p:nvPr>
        </p:nvSpPr>
        <p:spPr/>
        <p:txBody>
          <a:bodyPr/>
          <a:lstStyle/>
          <a:p>
            <a:fld id="{C68BA38C-F6F2-DE4B-BB36-4202AA432CFB}" type="slidenum">
              <a:rPr lang="es-ES" altLang="ja-JP" smtClean="0"/>
              <a:pPr/>
              <a:t>7</a:t>
            </a:fld>
            <a:endParaRPr lang="es-ES" altLang="ja-JP"/>
          </a:p>
        </p:txBody>
      </p:sp>
      <p:pic>
        <p:nvPicPr>
          <p:cNvPr id="7" name="図 6"/>
          <p:cNvPicPr>
            <a:picLocks noChangeAspect="1"/>
          </p:cNvPicPr>
          <p:nvPr/>
        </p:nvPicPr>
        <p:blipFill>
          <a:blip r:embed="rId4"/>
          <a:stretch>
            <a:fillRect/>
          </a:stretch>
        </p:blipFill>
        <p:spPr>
          <a:xfrm>
            <a:off x="0" y="692696"/>
            <a:ext cx="9155873" cy="5745309"/>
          </a:xfrm>
          <a:prstGeom prst="rect">
            <a:avLst/>
          </a:prstGeom>
        </p:spPr>
      </p:pic>
      <p:sp>
        <p:nvSpPr>
          <p:cNvPr id="8" name="テキスト ボックス 7"/>
          <p:cNvSpPr txBox="1"/>
          <p:nvPr/>
        </p:nvSpPr>
        <p:spPr>
          <a:xfrm>
            <a:off x="1355273" y="3573016"/>
            <a:ext cx="6630140" cy="1631216"/>
          </a:xfrm>
          <a:prstGeom prst="rect">
            <a:avLst/>
          </a:prstGeom>
        </p:spPr>
        <p:txBody>
          <a:bodyPr wrap="none" rtlCol="0">
            <a:spAutoFit/>
          </a:bodyPr>
          <a:lstStyle/>
          <a:p>
            <a:pPr algn="ctr"/>
            <a:r>
              <a:rPr kumimoji="1" lang="ja-JP" altLang="en-US" sz="3200" dirty="0" smtClean="0">
                <a:solidFill>
                  <a:schemeClr val="bg1"/>
                </a:solidFill>
              </a:rPr>
              <a:t>全世界</a:t>
            </a:r>
            <a:r>
              <a:rPr kumimoji="1" lang="ja-JP" altLang="en-US" sz="3200" b="1" dirty="0" smtClean="0">
                <a:solidFill>
                  <a:srgbClr val="FFFF00"/>
                </a:solidFill>
              </a:rPr>
              <a:t>有料会員</a:t>
            </a:r>
            <a:r>
              <a:rPr kumimoji="1" lang="en-US" altLang="ja-JP" sz="3200" b="1" dirty="0" smtClean="0">
                <a:solidFill>
                  <a:srgbClr val="FFFF00"/>
                </a:solidFill>
              </a:rPr>
              <a:t>1</a:t>
            </a:r>
            <a:r>
              <a:rPr kumimoji="1" lang="ja-JP" altLang="en-US" sz="3200" b="1" dirty="0">
                <a:solidFill>
                  <a:srgbClr val="FFFF00"/>
                </a:solidFill>
              </a:rPr>
              <a:t>億</a:t>
            </a:r>
            <a:r>
              <a:rPr kumimoji="1" lang="en-US" altLang="ja-JP" sz="3200" b="1" dirty="0" smtClean="0">
                <a:solidFill>
                  <a:srgbClr val="FFFF00"/>
                </a:solidFill>
              </a:rPr>
              <a:t>5,000</a:t>
            </a:r>
            <a:r>
              <a:rPr kumimoji="1" lang="ja-JP" altLang="en-US" sz="3200" b="1" dirty="0" smtClean="0">
                <a:solidFill>
                  <a:srgbClr val="FFFF00"/>
                </a:solidFill>
              </a:rPr>
              <a:t>万人</a:t>
            </a:r>
            <a:r>
              <a:rPr kumimoji="1" lang="ja-JP" altLang="en-US" sz="3200" dirty="0" smtClean="0">
                <a:solidFill>
                  <a:schemeClr val="bg1"/>
                </a:solidFill>
              </a:rPr>
              <a:t>以上</a:t>
            </a:r>
            <a:endParaRPr kumimoji="1" lang="en-US" altLang="ja-JP" sz="3200" dirty="0">
              <a:solidFill>
                <a:schemeClr val="bg1"/>
              </a:solidFill>
            </a:endParaRPr>
          </a:p>
          <a:p>
            <a:r>
              <a:rPr kumimoji="1" lang="en-US" altLang="ja-JP" sz="3200" dirty="0" smtClean="0">
                <a:solidFill>
                  <a:schemeClr val="bg1"/>
                </a:solidFill>
              </a:rPr>
              <a:t>GAFA</a:t>
            </a:r>
            <a:r>
              <a:rPr kumimoji="1" lang="ja-JP" altLang="en-US" sz="3200" dirty="0" smtClean="0">
                <a:solidFill>
                  <a:schemeClr val="bg1"/>
                </a:solidFill>
              </a:rPr>
              <a:t>に匹敵する動画コンテンツの雄</a:t>
            </a:r>
            <a:endParaRPr kumimoji="1" lang="en-US" altLang="ja-JP" sz="3200" dirty="0" smtClean="0">
              <a:solidFill>
                <a:schemeClr val="bg1"/>
              </a:solidFill>
            </a:endParaRPr>
          </a:p>
          <a:p>
            <a:r>
              <a:rPr kumimoji="1" lang="ja-JP" altLang="en-US" sz="3200" dirty="0" smtClean="0">
                <a:solidFill>
                  <a:srgbClr val="FFFF00"/>
                </a:solidFill>
              </a:rPr>
              <a:t>そんな彼らの戦略は、、</a:t>
            </a:r>
            <a:endParaRPr kumimoji="1" lang="en-US" altLang="ja-JP" sz="3200" dirty="0" smtClean="0">
              <a:solidFill>
                <a:srgbClr val="FFFF00"/>
              </a:solidFill>
            </a:endParaRPr>
          </a:p>
        </p:txBody>
      </p:sp>
    </p:spTree>
    <p:extLst>
      <p:ext uri="{BB962C8B-B14F-4D97-AF65-F5344CB8AC3E}">
        <p14:creationId xmlns:p14="http://schemas.microsoft.com/office/powerpoint/2010/main" val="3042997028"/>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bwMode="auto">
          <a:xfrm>
            <a:off x="0" y="188640"/>
            <a:ext cx="9144000" cy="648072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Arial" charset="0"/>
              <a:ea typeface="ＭＳ Ｐゴシック" charset="0"/>
              <a:cs typeface="Arial" charset="0"/>
            </a:endParaRPr>
          </a:p>
        </p:txBody>
      </p:sp>
      <p:pic>
        <p:nvPicPr>
          <p:cNvPr id="6" name="図 5"/>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6661727"/>
            <a:ext cx="9144000" cy="191694"/>
          </a:xfrm>
          <a:prstGeom prst="rect">
            <a:avLst/>
          </a:prstGeom>
        </p:spPr>
      </p:pic>
      <p:sp>
        <p:nvSpPr>
          <p:cNvPr id="10" name="Rectangle 150"/>
          <p:cNvSpPr txBox="1">
            <a:spLocks noChangeArrowheads="1"/>
          </p:cNvSpPr>
          <p:nvPr/>
        </p:nvSpPr>
        <p:spPr bwMode="auto">
          <a:xfrm>
            <a:off x="708826" y="574508"/>
            <a:ext cx="7993458" cy="56166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ea typeface="ＭＳ Ｐゴシック" charset="0"/>
                <a:cs typeface="Arial" charset="0"/>
              </a:defRPr>
            </a:lvl2pPr>
            <a:lvl3pPr algn="ctr" rtl="0" fontAlgn="base">
              <a:spcBef>
                <a:spcPct val="0"/>
              </a:spcBef>
              <a:spcAft>
                <a:spcPct val="0"/>
              </a:spcAft>
              <a:defRPr sz="4400">
                <a:solidFill>
                  <a:schemeClr val="tx2"/>
                </a:solidFill>
                <a:latin typeface="Arial" charset="0"/>
                <a:ea typeface="ＭＳ Ｐゴシック" charset="0"/>
                <a:cs typeface="Arial" charset="0"/>
              </a:defRPr>
            </a:lvl3pPr>
            <a:lvl4pPr algn="ctr" rtl="0" fontAlgn="base">
              <a:spcBef>
                <a:spcPct val="0"/>
              </a:spcBef>
              <a:spcAft>
                <a:spcPct val="0"/>
              </a:spcAft>
              <a:defRPr sz="4400">
                <a:solidFill>
                  <a:schemeClr val="tx2"/>
                </a:solidFill>
                <a:latin typeface="Arial" charset="0"/>
                <a:ea typeface="ＭＳ Ｐゴシック" charset="0"/>
                <a:cs typeface="Arial" charset="0"/>
              </a:defRPr>
            </a:lvl4pPr>
            <a:lvl5pPr algn="ctr" rtl="0" fontAlgn="base">
              <a:spcBef>
                <a:spcPct val="0"/>
              </a:spcBef>
              <a:spcAft>
                <a:spcPct val="0"/>
              </a:spcAft>
              <a:defRPr sz="4400">
                <a:solidFill>
                  <a:schemeClr val="tx2"/>
                </a:solidFill>
                <a:latin typeface="Arial" charset="0"/>
                <a:ea typeface="ＭＳ Ｐゴシック" charset="0"/>
                <a:cs typeface="Arial" charset="0"/>
              </a:defRPr>
            </a:lvl5pPr>
            <a:lvl6pPr marL="457200" algn="ctr" rtl="0" fontAlgn="base">
              <a:spcBef>
                <a:spcPct val="0"/>
              </a:spcBef>
              <a:spcAft>
                <a:spcPct val="0"/>
              </a:spcAft>
              <a:defRPr sz="4400">
                <a:solidFill>
                  <a:schemeClr val="tx2"/>
                </a:solidFill>
                <a:latin typeface="Arial" charset="0"/>
                <a:ea typeface="ＭＳ Ｐゴシック" charset="0"/>
                <a:cs typeface="Arial" charset="0"/>
              </a:defRPr>
            </a:lvl6pPr>
            <a:lvl7pPr marL="914400" algn="ctr" rtl="0" fontAlgn="base">
              <a:spcBef>
                <a:spcPct val="0"/>
              </a:spcBef>
              <a:spcAft>
                <a:spcPct val="0"/>
              </a:spcAft>
              <a:defRPr sz="4400">
                <a:solidFill>
                  <a:schemeClr val="tx2"/>
                </a:solidFill>
                <a:latin typeface="Arial" charset="0"/>
                <a:ea typeface="ＭＳ Ｐゴシック" charset="0"/>
                <a:cs typeface="Arial" charset="0"/>
              </a:defRPr>
            </a:lvl7pPr>
            <a:lvl8pPr marL="1371600" algn="ctr" rtl="0" fontAlgn="base">
              <a:spcBef>
                <a:spcPct val="0"/>
              </a:spcBef>
              <a:spcAft>
                <a:spcPct val="0"/>
              </a:spcAft>
              <a:defRPr sz="4400">
                <a:solidFill>
                  <a:schemeClr val="tx2"/>
                </a:solidFill>
                <a:latin typeface="Arial" charset="0"/>
                <a:ea typeface="ＭＳ Ｐゴシック" charset="0"/>
                <a:cs typeface="Arial" charset="0"/>
              </a:defRPr>
            </a:lvl8pPr>
            <a:lvl9pPr marL="1828800" algn="ctr" rtl="0" fontAlgn="base">
              <a:spcBef>
                <a:spcPct val="0"/>
              </a:spcBef>
              <a:spcAft>
                <a:spcPct val="0"/>
              </a:spcAft>
              <a:defRPr sz="4400">
                <a:solidFill>
                  <a:schemeClr val="tx2"/>
                </a:solidFill>
                <a:latin typeface="Arial" charset="0"/>
                <a:ea typeface="ＭＳ Ｐゴシック" charset="0"/>
                <a:cs typeface="Arial" charset="0"/>
              </a:defRPr>
            </a:lvl9pPr>
          </a:lstStyle>
          <a:p>
            <a:pPr algn="l"/>
            <a:endParaRPr lang="en-US" altLang="ja-JP" sz="1000" dirty="0" smtClean="0">
              <a:solidFill>
                <a:schemeClr val="tx1"/>
              </a:solidFill>
              <a:latin typeface="A-OTF 新ゴ Pr6N R"/>
              <a:ea typeface="A-OTF 新ゴ Pr6N R"/>
              <a:cs typeface="A-OTF 新ゴ Pr6N R"/>
            </a:endParaRPr>
          </a:p>
        </p:txBody>
      </p:sp>
      <p:pic>
        <p:nvPicPr>
          <p:cNvPr id="5" name="図 4"/>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188641"/>
            <a:ext cx="9144000" cy="72007"/>
          </a:xfrm>
          <a:prstGeom prst="rect">
            <a:avLst/>
          </a:prstGeom>
        </p:spPr>
      </p:pic>
      <p:sp>
        <p:nvSpPr>
          <p:cNvPr id="3" name="スライド番号プレースホルダー 2"/>
          <p:cNvSpPr>
            <a:spLocks noGrp="1"/>
          </p:cNvSpPr>
          <p:nvPr>
            <p:ph type="sldNum" sz="quarter" idx="12"/>
          </p:nvPr>
        </p:nvSpPr>
        <p:spPr/>
        <p:txBody>
          <a:bodyPr/>
          <a:lstStyle/>
          <a:p>
            <a:fld id="{C68BA38C-F6F2-DE4B-BB36-4202AA432CFB}" type="slidenum">
              <a:rPr lang="es-ES" altLang="ja-JP" smtClean="0"/>
              <a:pPr/>
              <a:t>8</a:t>
            </a:fld>
            <a:endParaRPr lang="es-ES" altLang="ja-JP"/>
          </a:p>
        </p:txBody>
      </p:sp>
      <p:pic>
        <p:nvPicPr>
          <p:cNvPr id="7" name="図 6"/>
          <p:cNvPicPr>
            <a:picLocks noChangeAspect="1"/>
          </p:cNvPicPr>
          <p:nvPr/>
        </p:nvPicPr>
        <p:blipFill>
          <a:blip r:embed="rId4"/>
          <a:stretch>
            <a:fillRect/>
          </a:stretch>
        </p:blipFill>
        <p:spPr>
          <a:xfrm>
            <a:off x="0" y="692696"/>
            <a:ext cx="9155873" cy="5745309"/>
          </a:xfrm>
          <a:prstGeom prst="rect">
            <a:avLst/>
          </a:prstGeom>
        </p:spPr>
      </p:pic>
      <p:sp>
        <p:nvSpPr>
          <p:cNvPr id="9" name="テキスト ボックス 8"/>
          <p:cNvSpPr txBox="1"/>
          <p:nvPr/>
        </p:nvSpPr>
        <p:spPr>
          <a:xfrm>
            <a:off x="2088100" y="5229200"/>
            <a:ext cx="5413562" cy="923330"/>
          </a:xfrm>
          <a:prstGeom prst="rect">
            <a:avLst/>
          </a:prstGeom>
        </p:spPr>
        <p:txBody>
          <a:bodyPr wrap="none" rtlCol="0">
            <a:spAutoFit/>
          </a:bodyPr>
          <a:lstStyle/>
          <a:p>
            <a:pPr algn="ctr"/>
            <a:r>
              <a:rPr kumimoji="1" lang="ja-JP" altLang="en-US" sz="5400" b="1" u="sng" dirty="0" smtClean="0">
                <a:solidFill>
                  <a:schemeClr val="bg1"/>
                </a:solidFill>
              </a:rPr>
              <a:t>「データがすべて」</a:t>
            </a:r>
            <a:endParaRPr kumimoji="1" lang="en-US" altLang="ja-JP" sz="5400" b="1" u="sng" dirty="0" smtClean="0">
              <a:solidFill>
                <a:schemeClr val="bg1"/>
              </a:solidFill>
            </a:endParaRPr>
          </a:p>
        </p:txBody>
      </p:sp>
      <p:sp>
        <p:nvSpPr>
          <p:cNvPr id="12" name="テキスト ボックス 11"/>
          <p:cNvSpPr txBox="1"/>
          <p:nvPr/>
        </p:nvSpPr>
        <p:spPr>
          <a:xfrm>
            <a:off x="1355273" y="3573016"/>
            <a:ext cx="6630140" cy="1631216"/>
          </a:xfrm>
          <a:prstGeom prst="rect">
            <a:avLst/>
          </a:prstGeom>
        </p:spPr>
        <p:txBody>
          <a:bodyPr wrap="none" rtlCol="0">
            <a:spAutoFit/>
          </a:bodyPr>
          <a:lstStyle/>
          <a:p>
            <a:pPr algn="ctr"/>
            <a:r>
              <a:rPr kumimoji="1" lang="ja-JP" altLang="en-US" sz="3200" dirty="0" smtClean="0">
                <a:solidFill>
                  <a:schemeClr val="bg1"/>
                </a:solidFill>
              </a:rPr>
              <a:t>全世界</a:t>
            </a:r>
            <a:r>
              <a:rPr kumimoji="1" lang="ja-JP" altLang="en-US" sz="3200" b="1" dirty="0" smtClean="0">
                <a:solidFill>
                  <a:srgbClr val="FFFF00"/>
                </a:solidFill>
              </a:rPr>
              <a:t>有料会員</a:t>
            </a:r>
            <a:r>
              <a:rPr kumimoji="1" lang="en-US" altLang="ja-JP" sz="3200" b="1" dirty="0" smtClean="0">
                <a:solidFill>
                  <a:srgbClr val="FFFF00"/>
                </a:solidFill>
              </a:rPr>
              <a:t>1</a:t>
            </a:r>
            <a:r>
              <a:rPr kumimoji="1" lang="ja-JP" altLang="en-US" sz="3200" b="1" dirty="0">
                <a:solidFill>
                  <a:srgbClr val="FFFF00"/>
                </a:solidFill>
              </a:rPr>
              <a:t>億</a:t>
            </a:r>
            <a:r>
              <a:rPr kumimoji="1" lang="en-US" altLang="ja-JP" sz="3200" b="1" dirty="0" smtClean="0">
                <a:solidFill>
                  <a:srgbClr val="FFFF00"/>
                </a:solidFill>
              </a:rPr>
              <a:t>5,000</a:t>
            </a:r>
            <a:r>
              <a:rPr kumimoji="1" lang="ja-JP" altLang="en-US" sz="3200" b="1" dirty="0" smtClean="0">
                <a:solidFill>
                  <a:srgbClr val="FFFF00"/>
                </a:solidFill>
              </a:rPr>
              <a:t>万人</a:t>
            </a:r>
            <a:r>
              <a:rPr kumimoji="1" lang="ja-JP" altLang="en-US" sz="3200" dirty="0" smtClean="0">
                <a:solidFill>
                  <a:schemeClr val="bg1"/>
                </a:solidFill>
              </a:rPr>
              <a:t>以上</a:t>
            </a:r>
            <a:endParaRPr kumimoji="1" lang="en-US" altLang="ja-JP" sz="3200" dirty="0">
              <a:solidFill>
                <a:schemeClr val="bg1"/>
              </a:solidFill>
            </a:endParaRPr>
          </a:p>
          <a:p>
            <a:r>
              <a:rPr kumimoji="1" lang="en-US" altLang="ja-JP" sz="3200" dirty="0" smtClean="0">
                <a:solidFill>
                  <a:schemeClr val="bg1"/>
                </a:solidFill>
              </a:rPr>
              <a:t>GAFA</a:t>
            </a:r>
            <a:r>
              <a:rPr kumimoji="1" lang="ja-JP" altLang="en-US" sz="3200" dirty="0" smtClean="0">
                <a:solidFill>
                  <a:schemeClr val="bg1"/>
                </a:solidFill>
              </a:rPr>
              <a:t>に匹敵する動画コンテンツの雄</a:t>
            </a:r>
            <a:endParaRPr kumimoji="1" lang="en-US" altLang="ja-JP" sz="3200" dirty="0" smtClean="0">
              <a:solidFill>
                <a:schemeClr val="bg1"/>
              </a:solidFill>
            </a:endParaRPr>
          </a:p>
          <a:p>
            <a:r>
              <a:rPr kumimoji="1" lang="ja-JP" altLang="en-US" sz="3200" dirty="0" smtClean="0">
                <a:solidFill>
                  <a:srgbClr val="FFFF00"/>
                </a:solidFill>
              </a:rPr>
              <a:t>そんな彼らの戦略は、、</a:t>
            </a:r>
            <a:endParaRPr kumimoji="1" lang="en-US" altLang="ja-JP" sz="3200" dirty="0" smtClean="0">
              <a:solidFill>
                <a:srgbClr val="FFFF00"/>
              </a:solidFill>
            </a:endParaRPr>
          </a:p>
        </p:txBody>
      </p:sp>
    </p:spTree>
    <p:extLst>
      <p:ext uri="{BB962C8B-B14F-4D97-AF65-F5344CB8AC3E}">
        <p14:creationId xmlns:p14="http://schemas.microsoft.com/office/powerpoint/2010/main" val="3924315782"/>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bwMode="auto">
          <a:xfrm>
            <a:off x="0" y="188640"/>
            <a:ext cx="9144000" cy="648072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0" i="0" u="none" strike="noStrike" cap="none" normalizeH="0" baseline="0">
              <a:ln>
                <a:noFill/>
              </a:ln>
              <a:solidFill>
                <a:schemeClr val="tx1"/>
              </a:solidFill>
              <a:effectLst/>
              <a:latin typeface="Arial" charset="0"/>
              <a:ea typeface="ＭＳ Ｐゴシック" charset="0"/>
              <a:cs typeface="Arial" charset="0"/>
            </a:endParaRPr>
          </a:p>
        </p:txBody>
      </p:sp>
      <p:pic>
        <p:nvPicPr>
          <p:cNvPr id="6" name="図 5"/>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6661727"/>
            <a:ext cx="9144000" cy="191694"/>
          </a:xfrm>
          <a:prstGeom prst="rect">
            <a:avLst/>
          </a:prstGeom>
        </p:spPr>
      </p:pic>
      <p:sp>
        <p:nvSpPr>
          <p:cNvPr id="10" name="Rectangle 150"/>
          <p:cNvSpPr txBox="1">
            <a:spLocks noChangeArrowheads="1"/>
          </p:cNvSpPr>
          <p:nvPr/>
        </p:nvSpPr>
        <p:spPr bwMode="auto">
          <a:xfrm>
            <a:off x="708826" y="574508"/>
            <a:ext cx="8435174" cy="56166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ea typeface="ＭＳ Ｐゴシック" charset="0"/>
                <a:cs typeface="Arial" charset="0"/>
              </a:defRPr>
            </a:lvl2pPr>
            <a:lvl3pPr algn="ctr" rtl="0" fontAlgn="base">
              <a:spcBef>
                <a:spcPct val="0"/>
              </a:spcBef>
              <a:spcAft>
                <a:spcPct val="0"/>
              </a:spcAft>
              <a:defRPr sz="4400">
                <a:solidFill>
                  <a:schemeClr val="tx2"/>
                </a:solidFill>
                <a:latin typeface="Arial" charset="0"/>
                <a:ea typeface="ＭＳ Ｐゴシック" charset="0"/>
                <a:cs typeface="Arial" charset="0"/>
              </a:defRPr>
            </a:lvl3pPr>
            <a:lvl4pPr algn="ctr" rtl="0" fontAlgn="base">
              <a:spcBef>
                <a:spcPct val="0"/>
              </a:spcBef>
              <a:spcAft>
                <a:spcPct val="0"/>
              </a:spcAft>
              <a:defRPr sz="4400">
                <a:solidFill>
                  <a:schemeClr val="tx2"/>
                </a:solidFill>
                <a:latin typeface="Arial" charset="0"/>
                <a:ea typeface="ＭＳ Ｐゴシック" charset="0"/>
                <a:cs typeface="Arial" charset="0"/>
              </a:defRPr>
            </a:lvl4pPr>
            <a:lvl5pPr algn="ctr" rtl="0" fontAlgn="base">
              <a:spcBef>
                <a:spcPct val="0"/>
              </a:spcBef>
              <a:spcAft>
                <a:spcPct val="0"/>
              </a:spcAft>
              <a:defRPr sz="4400">
                <a:solidFill>
                  <a:schemeClr val="tx2"/>
                </a:solidFill>
                <a:latin typeface="Arial" charset="0"/>
                <a:ea typeface="ＭＳ Ｐゴシック" charset="0"/>
                <a:cs typeface="Arial" charset="0"/>
              </a:defRPr>
            </a:lvl5pPr>
            <a:lvl6pPr marL="457200" algn="ctr" rtl="0" fontAlgn="base">
              <a:spcBef>
                <a:spcPct val="0"/>
              </a:spcBef>
              <a:spcAft>
                <a:spcPct val="0"/>
              </a:spcAft>
              <a:defRPr sz="4400">
                <a:solidFill>
                  <a:schemeClr val="tx2"/>
                </a:solidFill>
                <a:latin typeface="Arial" charset="0"/>
                <a:ea typeface="ＭＳ Ｐゴシック" charset="0"/>
                <a:cs typeface="Arial" charset="0"/>
              </a:defRPr>
            </a:lvl6pPr>
            <a:lvl7pPr marL="914400" algn="ctr" rtl="0" fontAlgn="base">
              <a:spcBef>
                <a:spcPct val="0"/>
              </a:spcBef>
              <a:spcAft>
                <a:spcPct val="0"/>
              </a:spcAft>
              <a:defRPr sz="4400">
                <a:solidFill>
                  <a:schemeClr val="tx2"/>
                </a:solidFill>
                <a:latin typeface="Arial" charset="0"/>
                <a:ea typeface="ＭＳ Ｐゴシック" charset="0"/>
                <a:cs typeface="Arial" charset="0"/>
              </a:defRPr>
            </a:lvl7pPr>
            <a:lvl8pPr marL="1371600" algn="ctr" rtl="0" fontAlgn="base">
              <a:spcBef>
                <a:spcPct val="0"/>
              </a:spcBef>
              <a:spcAft>
                <a:spcPct val="0"/>
              </a:spcAft>
              <a:defRPr sz="4400">
                <a:solidFill>
                  <a:schemeClr val="tx2"/>
                </a:solidFill>
                <a:latin typeface="Arial" charset="0"/>
                <a:ea typeface="ＭＳ Ｐゴシック" charset="0"/>
                <a:cs typeface="Arial" charset="0"/>
              </a:defRPr>
            </a:lvl8pPr>
            <a:lvl9pPr marL="1828800" algn="ctr" rtl="0" fontAlgn="base">
              <a:spcBef>
                <a:spcPct val="0"/>
              </a:spcBef>
              <a:spcAft>
                <a:spcPct val="0"/>
              </a:spcAft>
              <a:defRPr sz="4400">
                <a:solidFill>
                  <a:schemeClr val="tx2"/>
                </a:solidFill>
                <a:latin typeface="Arial" charset="0"/>
                <a:ea typeface="ＭＳ Ｐゴシック" charset="0"/>
                <a:cs typeface="Arial" charset="0"/>
              </a:defRPr>
            </a:lvl9pPr>
          </a:lstStyle>
          <a:p>
            <a:pPr algn="l">
              <a:lnSpc>
                <a:spcPct val="110000"/>
              </a:lnSpc>
            </a:pPr>
            <a:r>
              <a:rPr lang="en-US" altLang="ja-JP" sz="3600" dirty="0" smtClean="0">
                <a:solidFill>
                  <a:schemeClr val="tx1"/>
                </a:solidFill>
                <a:latin typeface="A-OTF 新ゴ Pr6N R"/>
                <a:ea typeface="A-OTF 新ゴ Pr6N R"/>
                <a:cs typeface="A-OTF 新ゴ Pr6N R"/>
              </a:rPr>
              <a:t>◆</a:t>
            </a:r>
            <a:r>
              <a:rPr lang="ja-JP" altLang="en-US" sz="3600" dirty="0" smtClean="0">
                <a:solidFill>
                  <a:schemeClr val="tx1"/>
                </a:solidFill>
                <a:latin typeface="A-OTF 新ゴ Pr6N R"/>
                <a:ea typeface="A-OTF 新ゴ Pr6N R"/>
                <a:cs typeface="A-OTF 新ゴ Pr6N R"/>
              </a:rPr>
              <a:t>目次</a:t>
            </a:r>
            <a:endParaRPr lang="en-US" altLang="ja-JP" sz="3600" dirty="0" smtClean="0">
              <a:solidFill>
                <a:schemeClr val="tx1"/>
              </a:solidFill>
              <a:latin typeface="A-OTF 新ゴ Pr6N R"/>
              <a:ea typeface="A-OTF 新ゴ Pr6N R"/>
              <a:cs typeface="A-OTF 新ゴ Pr6N R"/>
            </a:endParaRPr>
          </a:p>
          <a:p>
            <a:pPr algn="l">
              <a:lnSpc>
                <a:spcPct val="110000"/>
              </a:lnSpc>
            </a:pPr>
            <a:r>
              <a:rPr lang="ja-JP" altLang="en-US" sz="3200" dirty="0" smtClean="0">
                <a:solidFill>
                  <a:schemeClr val="tx1"/>
                </a:solidFill>
                <a:latin typeface="A-OTF 新ゴ Pr6N R"/>
                <a:ea typeface="A-OTF 新ゴ Pr6N R"/>
                <a:cs typeface="A-OTF 新ゴ Pr6N R"/>
              </a:rPr>
              <a:t> ・ビジネス課題と３つの分析概要</a:t>
            </a:r>
            <a:endParaRPr lang="en-US" altLang="ja-JP" sz="3200" dirty="0" smtClean="0">
              <a:solidFill>
                <a:schemeClr val="tx1"/>
              </a:solidFill>
              <a:latin typeface="A-OTF 新ゴ Pr6N R"/>
              <a:ea typeface="A-OTF 新ゴ Pr6N R"/>
              <a:cs typeface="A-OTF 新ゴ Pr6N R"/>
            </a:endParaRPr>
          </a:p>
          <a:p>
            <a:pPr algn="l">
              <a:lnSpc>
                <a:spcPct val="110000"/>
              </a:lnSpc>
            </a:pPr>
            <a:endParaRPr lang="en-US" altLang="ja-JP" sz="1200" dirty="0" smtClean="0">
              <a:solidFill>
                <a:schemeClr val="tx1"/>
              </a:solidFill>
              <a:latin typeface="A-OTF 新ゴ Pr6N R"/>
              <a:ea typeface="A-OTF 新ゴ Pr6N R"/>
              <a:cs typeface="A-OTF 新ゴ Pr6N R"/>
            </a:endParaRPr>
          </a:p>
          <a:p>
            <a:pPr algn="l">
              <a:lnSpc>
                <a:spcPct val="110000"/>
              </a:lnSpc>
            </a:pPr>
            <a:endParaRPr lang="en-US" altLang="ja-JP" sz="1200" dirty="0" smtClean="0">
              <a:solidFill>
                <a:schemeClr val="tx1"/>
              </a:solidFill>
              <a:latin typeface="A-OTF 新ゴ Pr6N R"/>
              <a:ea typeface="A-OTF 新ゴ Pr6N R"/>
              <a:cs typeface="A-OTF 新ゴ Pr6N R"/>
            </a:endParaRPr>
          </a:p>
          <a:p>
            <a:pPr algn="l">
              <a:lnSpc>
                <a:spcPct val="110000"/>
              </a:lnSpc>
            </a:pPr>
            <a:r>
              <a:rPr lang="en-US" altLang="en-US" sz="2800" dirty="0">
                <a:solidFill>
                  <a:schemeClr val="tx1"/>
                </a:solidFill>
                <a:latin typeface="A-OTF 新ゴ Pr6N R"/>
                <a:ea typeface="A-OTF 新ゴ Pr6N R"/>
                <a:cs typeface="A-OTF 新ゴ Pr6N R"/>
              </a:rPr>
              <a:t> </a:t>
            </a:r>
            <a:r>
              <a:rPr lang="ja-JP" altLang="en-US" sz="3200" dirty="0" smtClean="0">
                <a:solidFill>
                  <a:schemeClr val="tx1"/>
                </a:solidFill>
                <a:latin typeface="A-OTF 新ゴ Pr6N R"/>
                <a:ea typeface="A-OTF 新ゴ Pr6N R"/>
                <a:cs typeface="A-OTF 新ゴ Pr6N R"/>
              </a:rPr>
              <a:t>・それぞれの分析詳細と結果</a:t>
            </a:r>
            <a:endParaRPr lang="en-US" altLang="ja-JP" sz="3200" dirty="0" smtClean="0">
              <a:solidFill>
                <a:schemeClr val="tx1"/>
              </a:solidFill>
              <a:latin typeface="A-OTF 新ゴ Pr6N R"/>
              <a:ea typeface="A-OTF 新ゴ Pr6N R"/>
              <a:cs typeface="A-OTF 新ゴ Pr6N R"/>
            </a:endParaRPr>
          </a:p>
          <a:p>
            <a:pPr algn="l">
              <a:lnSpc>
                <a:spcPct val="110000"/>
              </a:lnSpc>
            </a:pPr>
            <a:endParaRPr lang="en-US" altLang="ja-JP" sz="1200" dirty="0" smtClean="0">
              <a:solidFill>
                <a:schemeClr val="tx1"/>
              </a:solidFill>
              <a:latin typeface="A-OTF 新ゴ Pr6N R"/>
              <a:ea typeface="A-OTF 新ゴ Pr6N R"/>
              <a:cs typeface="A-OTF 新ゴ Pr6N R"/>
            </a:endParaRPr>
          </a:p>
          <a:p>
            <a:pPr algn="l"/>
            <a:r>
              <a:rPr lang="en-US" altLang="ja-JP" sz="2400" dirty="0" smtClean="0">
                <a:solidFill>
                  <a:schemeClr val="tx1"/>
                </a:solidFill>
                <a:latin typeface="A-OTF 新ゴ Pr6N R"/>
                <a:ea typeface="A-OTF 新ゴ Pr6N R"/>
                <a:cs typeface="A-OTF 新ゴ Pr6N R"/>
              </a:rPr>
              <a:t>   </a:t>
            </a:r>
            <a:r>
              <a:rPr lang="ja-JP" altLang="en-US" sz="2400" dirty="0" smtClean="0">
                <a:solidFill>
                  <a:schemeClr val="tx1"/>
                </a:solidFill>
                <a:latin typeface="A-OTF 新ゴ Pr6N R"/>
                <a:ea typeface="A-OTF 新ゴ Pr6N R"/>
                <a:cs typeface="A-OTF 新ゴ Pr6N R"/>
              </a:rPr>
              <a:t>  -</a:t>
            </a:r>
            <a:r>
              <a:rPr lang="en-US" altLang="ja-JP" sz="2400" dirty="0" smtClean="0">
                <a:solidFill>
                  <a:schemeClr val="tx1"/>
                </a:solidFill>
                <a:latin typeface="A-OTF 新ゴ Pr6N R"/>
                <a:ea typeface="A-OTF 新ゴ Pr6N R"/>
                <a:cs typeface="A-OTF 新ゴ Pr6N R"/>
              </a:rPr>
              <a:t> </a:t>
            </a:r>
            <a:r>
              <a:rPr lang="ja-JP" altLang="en-US" sz="2400" dirty="0" smtClean="0">
                <a:solidFill>
                  <a:schemeClr val="tx1"/>
                </a:solidFill>
                <a:latin typeface="A-OTF 新ゴ Pr6N R"/>
                <a:ea typeface="A-OTF 新ゴ Pr6N R"/>
                <a:cs typeface="A-OTF 新ゴ Pr6N R"/>
              </a:rPr>
              <a:t>メイン分析</a:t>
            </a:r>
            <a:r>
              <a:rPr lang="en-US" altLang="ja-JP" sz="2400" dirty="0" smtClean="0">
                <a:solidFill>
                  <a:schemeClr val="tx1"/>
                </a:solidFill>
                <a:latin typeface="A-OTF 新ゴ Pr6N R"/>
                <a:ea typeface="A-OTF 新ゴ Pr6N R"/>
                <a:cs typeface="A-OTF 新ゴ Pr6N R"/>
              </a:rPr>
              <a:t>: </a:t>
            </a:r>
            <a:r>
              <a:rPr lang="ja-JP" altLang="en-US" sz="2400" dirty="0" smtClean="0">
                <a:solidFill>
                  <a:schemeClr val="tx1"/>
                </a:solidFill>
                <a:latin typeface="A-OTF 新ゴ Pr6N R"/>
                <a:ea typeface="A-OTF 新ゴ Pr6N R"/>
                <a:cs typeface="A-OTF 新ゴ Pr6N R"/>
              </a:rPr>
              <a:t>番組表の自然言語処理と視聴率</a:t>
            </a:r>
            <a:endParaRPr lang="en-US" altLang="ja-JP" sz="2400" dirty="0">
              <a:solidFill>
                <a:schemeClr val="tx1"/>
              </a:solidFill>
              <a:latin typeface="A-OTF 新ゴ Pr6N R"/>
              <a:ea typeface="A-OTF 新ゴ Pr6N R"/>
              <a:cs typeface="A-OTF 新ゴ Pr6N R"/>
            </a:endParaRPr>
          </a:p>
          <a:p>
            <a:pPr algn="l"/>
            <a:endParaRPr lang="en-US" altLang="ja-JP" sz="1200" dirty="0">
              <a:solidFill>
                <a:schemeClr val="tx1"/>
              </a:solidFill>
              <a:latin typeface="A-OTF 新ゴ Pr6N R"/>
              <a:ea typeface="A-OTF 新ゴ Pr6N R"/>
              <a:cs typeface="A-OTF 新ゴ Pr6N R"/>
            </a:endParaRPr>
          </a:p>
          <a:p>
            <a:pPr algn="l">
              <a:lnSpc>
                <a:spcPct val="110000"/>
              </a:lnSpc>
            </a:pPr>
            <a:r>
              <a:rPr lang="en-US" altLang="ja-JP" sz="2400" dirty="0">
                <a:solidFill>
                  <a:schemeClr val="tx1"/>
                </a:solidFill>
                <a:latin typeface="A-OTF 新ゴ Pr6N R"/>
                <a:ea typeface="A-OTF 新ゴ Pr6N R"/>
                <a:cs typeface="A-OTF 新ゴ Pr6N R"/>
              </a:rPr>
              <a:t> </a:t>
            </a:r>
            <a:r>
              <a:rPr lang="en-US" altLang="ja-JP" sz="2400" dirty="0" smtClean="0">
                <a:solidFill>
                  <a:schemeClr val="tx1"/>
                </a:solidFill>
                <a:latin typeface="A-OTF 新ゴ Pr6N R"/>
                <a:ea typeface="A-OTF 新ゴ Pr6N R"/>
                <a:cs typeface="A-OTF 新ゴ Pr6N R"/>
              </a:rPr>
              <a:t>    </a:t>
            </a:r>
            <a:r>
              <a:rPr lang="ja-JP" altLang="en-US" sz="2400" dirty="0" smtClean="0">
                <a:solidFill>
                  <a:schemeClr val="tx1"/>
                </a:solidFill>
                <a:latin typeface="A-OTF 新ゴ Pr6N R"/>
                <a:ea typeface="A-OTF 新ゴ Pr6N R"/>
                <a:cs typeface="A-OTF 新ゴ Pr6N R"/>
              </a:rPr>
              <a:t>-</a:t>
            </a:r>
            <a:r>
              <a:rPr lang="en-US" altLang="ja-JP" sz="2400" dirty="0" smtClean="0">
                <a:solidFill>
                  <a:schemeClr val="tx1"/>
                </a:solidFill>
                <a:latin typeface="A-OTF 新ゴ Pr6N R"/>
                <a:ea typeface="A-OTF 新ゴ Pr6N R"/>
                <a:cs typeface="A-OTF 新ゴ Pr6N R"/>
              </a:rPr>
              <a:t> </a:t>
            </a:r>
            <a:r>
              <a:rPr lang="ja-JP" altLang="en-US" sz="2400" dirty="0" smtClean="0">
                <a:solidFill>
                  <a:schemeClr val="tx1"/>
                </a:solidFill>
                <a:latin typeface="A-OTF 新ゴ Pr6N R"/>
                <a:ea typeface="A-OTF 新ゴ Pr6N R"/>
                <a:cs typeface="A-OTF 新ゴ Pr6N R"/>
              </a:rPr>
              <a:t>サブ分析</a:t>
            </a:r>
            <a:r>
              <a:rPr lang="en-US" altLang="ja-JP" sz="2400" dirty="0" smtClean="0">
                <a:solidFill>
                  <a:schemeClr val="tx1"/>
                </a:solidFill>
                <a:latin typeface="A-OTF 新ゴ Pr6N R"/>
                <a:ea typeface="A-OTF 新ゴ Pr6N R"/>
                <a:cs typeface="A-OTF 新ゴ Pr6N R"/>
              </a:rPr>
              <a:t>1: </a:t>
            </a:r>
            <a:r>
              <a:rPr lang="ja-JP" altLang="en-US" sz="2400" dirty="0" smtClean="0">
                <a:solidFill>
                  <a:schemeClr val="tx1"/>
                </a:solidFill>
                <a:latin typeface="A-OTF 新ゴ Pr6N R"/>
                <a:ea typeface="A-OTF 新ゴ Pr6N R"/>
                <a:cs typeface="A-OTF 新ゴ Pr6N R"/>
              </a:rPr>
              <a:t>ドラマ大枠の特徴量の視聴率寄与</a:t>
            </a:r>
            <a:endParaRPr lang="en-US" altLang="ja-JP" sz="2400" dirty="0">
              <a:solidFill>
                <a:schemeClr val="tx1"/>
              </a:solidFill>
              <a:latin typeface="A-OTF 新ゴ Pr6N R"/>
              <a:ea typeface="A-OTF 新ゴ Pr6N R"/>
              <a:cs typeface="A-OTF 新ゴ Pr6N R"/>
            </a:endParaRPr>
          </a:p>
          <a:p>
            <a:pPr algn="l"/>
            <a:endParaRPr lang="en-US" altLang="ja-JP" sz="1400" dirty="0">
              <a:solidFill>
                <a:schemeClr val="tx1"/>
              </a:solidFill>
              <a:latin typeface="A-OTF 新ゴ Pr6N R"/>
              <a:ea typeface="A-OTF 新ゴ Pr6N R"/>
              <a:cs typeface="A-OTF 新ゴ Pr6N R"/>
            </a:endParaRPr>
          </a:p>
          <a:p>
            <a:pPr algn="l"/>
            <a:r>
              <a:rPr lang="en-US" altLang="en-US" sz="2400" dirty="0">
                <a:solidFill>
                  <a:schemeClr val="tx1"/>
                </a:solidFill>
                <a:latin typeface="A-OTF 新ゴ Pr6N R"/>
                <a:ea typeface="A-OTF 新ゴ Pr6N R"/>
                <a:cs typeface="A-OTF 新ゴ Pr6N R"/>
              </a:rPr>
              <a:t> </a:t>
            </a:r>
            <a:r>
              <a:rPr lang="en-US" altLang="en-US" sz="2400" dirty="0" smtClean="0">
                <a:solidFill>
                  <a:schemeClr val="tx1"/>
                </a:solidFill>
                <a:latin typeface="A-OTF 新ゴ Pr6N R"/>
                <a:ea typeface="A-OTF 新ゴ Pr6N R"/>
                <a:cs typeface="A-OTF 新ゴ Pr6N R"/>
              </a:rPr>
              <a:t>    </a:t>
            </a:r>
            <a:r>
              <a:rPr lang="en-US" altLang="ja-JP" sz="2400" dirty="0" smtClean="0">
                <a:solidFill>
                  <a:schemeClr val="tx1"/>
                </a:solidFill>
                <a:latin typeface="A-OTF 新ゴ Pr6N R"/>
                <a:ea typeface="A-OTF 新ゴ Pr6N R"/>
                <a:cs typeface="A-OTF 新ゴ Pr6N R"/>
              </a:rPr>
              <a:t>- </a:t>
            </a:r>
            <a:r>
              <a:rPr lang="ja-JP" altLang="en-US" sz="2400" dirty="0" smtClean="0">
                <a:solidFill>
                  <a:schemeClr val="tx1"/>
                </a:solidFill>
                <a:latin typeface="A-OTF 新ゴ Pr6N R"/>
                <a:ea typeface="A-OTF 新ゴ Pr6N R"/>
                <a:cs typeface="A-OTF 新ゴ Pr6N R"/>
              </a:rPr>
              <a:t>サブ分析</a:t>
            </a:r>
            <a:r>
              <a:rPr lang="en-US" altLang="ja-JP" sz="2400" dirty="0" smtClean="0">
                <a:solidFill>
                  <a:schemeClr val="tx1"/>
                </a:solidFill>
                <a:latin typeface="A-OTF 新ゴ Pr6N R"/>
                <a:ea typeface="A-OTF 新ゴ Pr6N R"/>
                <a:cs typeface="A-OTF 新ゴ Pr6N R"/>
              </a:rPr>
              <a:t>2:  </a:t>
            </a:r>
            <a:r>
              <a:rPr lang="ja-JP" altLang="en-US" sz="2400" dirty="0" smtClean="0">
                <a:solidFill>
                  <a:schemeClr val="tx1"/>
                </a:solidFill>
                <a:latin typeface="A-OTF 新ゴ Pr6N R"/>
                <a:ea typeface="A-OTF 新ゴ Pr6N R"/>
                <a:cs typeface="A-OTF 新ゴ Pr6N R"/>
              </a:rPr>
              <a:t>２話終了段階での平均視聴率予測</a:t>
            </a:r>
            <a:endParaRPr lang="en-US" altLang="ja-JP" sz="2400" dirty="0" smtClean="0">
              <a:solidFill>
                <a:schemeClr val="tx1"/>
              </a:solidFill>
              <a:latin typeface="A-OTF 新ゴ Pr6N R"/>
              <a:ea typeface="A-OTF 新ゴ Pr6N R"/>
              <a:cs typeface="A-OTF 新ゴ Pr6N R"/>
            </a:endParaRPr>
          </a:p>
          <a:p>
            <a:pPr algn="l"/>
            <a:endParaRPr lang="en-US" altLang="ja-JP" sz="2400" dirty="0">
              <a:solidFill>
                <a:schemeClr val="tx1"/>
              </a:solidFill>
              <a:latin typeface="A-OTF 新ゴ Pr6N R"/>
              <a:ea typeface="A-OTF 新ゴ Pr6N R"/>
              <a:cs typeface="A-OTF 新ゴ Pr6N R"/>
            </a:endParaRPr>
          </a:p>
          <a:p>
            <a:pPr algn="l"/>
            <a:r>
              <a:rPr lang="en-US" altLang="en-US" sz="2800" dirty="0">
                <a:solidFill>
                  <a:schemeClr val="tx1"/>
                </a:solidFill>
                <a:latin typeface="A-OTF 新ゴ Pr6N R"/>
                <a:ea typeface="A-OTF 新ゴ Pr6N R"/>
                <a:cs typeface="A-OTF 新ゴ Pr6N R"/>
              </a:rPr>
              <a:t> </a:t>
            </a:r>
            <a:r>
              <a:rPr lang="ja-JP" altLang="en-US" sz="3200" dirty="0" smtClean="0">
                <a:solidFill>
                  <a:schemeClr val="tx1"/>
                </a:solidFill>
                <a:latin typeface="A-OTF 新ゴ Pr6N R"/>
                <a:ea typeface="A-OTF 新ゴ Pr6N R"/>
                <a:cs typeface="A-OTF 新ゴ Pr6N R"/>
              </a:rPr>
              <a:t>・</a:t>
            </a:r>
            <a:r>
              <a:rPr lang="ja-JP" altLang="en-US" sz="3200" dirty="0">
                <a:solidFill>
                  <a:schemeClr val="tx1"/>
                </a:solidFill>
                <a:latin typeface="A-OTF 新ゴ Pr6N R"/>
                <a:ea typeface="A-OTF 新ゴ Pr6N R"/>
                <a:cs typeface="A-OTF 新ゴ Pr6N R"/>
              </a:rPr>
              <a:t>総</a:t>
            </a:r>
            <a:r>
              <a:rPr lang="ja-JP" altLang="en-US" sz="3200" dirty="0" smtClean="0">
                <a:solidFill>
                  <a:schemeClr val="tx1"/>
                </a:solidFill>
                <a:latin typeface="A-OTF 新ゴ Pr6N R"/>
                <a:ea typeface="A-OTF 新ゴ Pr6N R"/>
                <a:cs typeface="A-OTF 新ゴ Pr6N R"/>
              </a:rPr>
              <a:t>括・今後の発展</a:t>
            </a:r>
            <a:endParaRPr lang="en-US" altLang="ja-JP" sz="3200" dirty="0">
              <a:solidFill>
                <a:schemeClr val="tx1"/>
              </a:solidFill>
              <a:latin typeface="A-OTF 新ゴ Pr6N R"/>
              <a:ea typeface="A-OTF 新ゴ Pr6N R"/>
              <a:cs typeface="A-OTF 新ゴ Pr6N R"/>
            </a:endParaRPr>
          </a:p>
          <a:p>
            <a:pPr algn="l"/>
            <a:endParaRPr lang="en-US" altLang="ja-JP" sz="2400" dirty="0">
              <a:solidFill>
                <a:schemeClr val="tx1"/>
              </a:solidFill>
              <a:latin typeface="A-OTF 新ゴ Pr6N R"/>
              <a:ea typeface="A-OTF 新ゴ Pr6N R"/>
              <a:cs typeface="A-OTF 新ゴ Pr6N R"/>
            </a:endParaRPr>
          </a:p>
        </p:txBody>
      </p:sp>
      <p:pic>
        <p:nvPicPr>
          <p:cNvPr id="5" name="図 4"/>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188641"/>
            <a:ext cx="9144000" cy="72007"/>
          </a:xfrm>
          <a:prstGeom prst="rect">
            <a:avLst/>
          </a:prstGeom>
        </p:spPr>
      </p:pic>
      <p:sp>
        <p:nvSpPr>
          <p:cNvPr id="3" name="スライド番号プレースホルダー 2"/>
          <p:cNvSpPr>
            <a:spLocks noGrp="1"/>
          </p:cNvSpPr>
          <p:nvPr>
            <p:ph type="sldNum" sz="quarter" idx="12"/>
          </p:nvPr>
        </p:nvSpPr>
        <p:spPr/>
        <p:txBody>
          <a:bodyPr/>
          <a:lstStyle/>
          <a:p>
            <a:fld id="{C68BA38C-F6F2-DE4B-BB36-4202AA432CFB}" type="slidenum">
              <a:rPr lang="es-ES" altLang="ja-JP" smtClean="0"/>
              <a:pPr/>
              <a:t>9</a:t>
            </a:fld>
            <a:endParaRPr lang="es-ES" altLang="ja-JP"/>
          </a:p>
        </p:txBody>
      </p:sp>
    </p:spTree>
    <p:extLst>
      <p:ext uri="{BB962C8B-B14F-4D97-AF65-F5344CB8AC3E}">
        <p14:creationId xmlns:p14="http://schemas.microsoft.com/office/powerpoint/2010/main" val="276953290"/>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Diseño predeterminado">
  <a:themeElements>
    <a:clrScheme name="Diseño predeterminad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iseño predeterminado">
      <a:majorFont>
        <a:latin typeface="Arial"/>
        <a:ea typeface="ＭＳ Ｐゴシック"/>
        <a:cs typeface="Arial"/>
      </a:majorFont>
      <a:minorFont>
        <a:latin typeface="Arial"/>
        <a:ea typeface="ＭＳ Ｐゴシック"/>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s-ES" sz="1800" b="0" i="0" u="none" strike="noStrike" cap="none" normalizeH="0" baseline="0">
            <a:ln>
              <a:noFill/>
            </a:ln>
            <a:solidFill>
              <a:schemeClr val="tx1"/>
            </a:solidFill>
            <a:effectLst/>
            <a:latin typeface="Arial" charset="0"/>
            <a:ea typeface="ＭＳ Ｐゴシック" charset="0"/>
            <a:cs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s-ES" sz="1800" b="0" i="0" u="none" strike="noStrike" cap="none" normalizeH="0" baseline="0">
            <a:ln>
              <a:noFill/>
            </a:ln>
            <a:solidFill>
              <a:schemeClr val="tx1"/>
            </a:solidFill>
            <a:effectLst/>
            <a:latin typeface="Arial" charset="0"/>
            <a:ea typeface="ＭＳ Ｐゴシック" charset="0"/>
            <a:cs typeface="Arial" charset="0"/>
          </a:defRPr>
        </a:defPPr>
      </a:lstStyle>
    </a:lnDef>
  </a:objectDefaults>
  <a:extraClrSchemeLst>
    <a:extraClrScheme>
      <a:clrScheme name="Diseño predeterminad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iseño predeterminado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iseño predeterminado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iseño predeterminado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iseño predeterminado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iseño predeterminado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iseño predeterminado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iseño predeterminado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iseño predeterminado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iseño predeterminado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iseño predeterminado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iseño predeterminado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ホワイ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ホワイ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5624</TotalTime>
  <Words>1239</Words>
  <Application>Microsoft Macintosh PowerPoint</Application>
  <PresentationFormat>画面に合わせる (4:3)</PresentationFormat>
  <Paragraphs>344</Paragraphs>
  <Slides>36</Slides>
  <Notes>2</Notes>
  <HiddenSlides>0</HiddenSlides>
  <MMClips>0</MMClips>
  <ScaleCrop>false</ScaleCrop>
  <HeadingPairs>
    <vt:vector size="4" baseType="variant">
      <vt:variant>
        <vt:lpstr>テーマ</vt:lpstr>
      </vt:variant>
      <vt:variant>
        <vt:i4>1</vt:i4>
      </vt:variant>
      <vt:variant>
        <vt:lpstr>スライド タイトル</vt:lpstr>
      </vt:variant>
      <vt:variant>
        <vt:i4>36</vt:i4>
      </vt:variant>
    </vt:vector>
  </HeadingPairs>
  <TitlesOfParts>
    <vt:vector size="37" baseType="lpstr">
      <vt:lpstr>Diseño predeterminado</vt:lpstr>
      <vt:lpstr>データによる テレビドラマのクオリティ向上</vt:lpstr>
      <vt:lpstr>PowerPoint プレゼンテーション</vt:lpstr>
      <vt:lpstr>PowerPoint プレゼンテーション</vt:lpstr>
      <vt:lpstr>日本の番組制作の現状</vt:lpstr>
      <vt:lpstr>日本の番組制作の現状</vt:lpstr>
      <vt:lpstr>PowerPoint プレゼンテーション</vt:lpstr>
      <vt:lpstr>PowerPoint プレゼンテーション</vt:lpstr>
      <vt:lpstr>PowerPoint プレゼンテーション</vt:lpstr>
      <vt:lpstr>PowerPoint プレゼンテーション</vt:lpstr>
      <vt:lpstr>ビジネス課題と○つの分析概要</vt:lpstr>
      <vt:lpstr>分析プロジェクトの企画サマリー</vt:lpstr>
      <vt:lpstr> メイン分析 番組表の自然言語処理と視聴率</vt:lpstr>
      <vt:lpstr>メイン｢番組表の自然言語処理と視聴率｣の概要</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  サブ分析-1 ドラマ大枠の特徴量の視聴率寄与</vt:lpstr>
      <vt:lpstr>PowerPoint プレゼンテーション</vt:lpstr>
      <vt:lpstr>PowerPoint プレゼンテーション</vt:lpstr>
      <vt:lpstr>  サブ分析-2 ２話終了段階での平均視聴率予測</vt:lpstr>
      <vt:lpstr>PowerPoint プレゼンテーション</vt:lpstr>
      <vt:lpstr>補足資料</vt:lpstr>
      <vt:lpstr>PowerPoint プレゼンテーション</vt:lpstr>
      <vt:lpstr>2. 期待する成果とアウトプット</vt:lpstr>
      <vt:lpstr>データセットは</vt:lpstr>
      <vt:lpstr>データセットは</vt:lpstr>
      <vt:lpstr>データセットは</vt:lpstr>
      <vt:lpstr>データセットは</vt:lpstr>
      <vt:lpstr>PowerPoint プレゼンテーション</vt:lpstr>
      <vt:lpstr>PowerPoint プレゼンテーション</vt:lpstr>
    </vt:vector>
  </TitlesOfParts>
  <Company>Toshiba</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Diapositiva 1</dc:title>
  <dc:creator>Mariajose</dc:creator>
  <cp:lastModifiedBy>吉村 博行</cp:lastModifiedBy>
  <cp:revision>746</cp:revision>
  <dcterms:created xsi:type="dcterms:W3CDTF">2010-05-23T14:28:12Z</dcterms:created>
  <dcterms:modified xsi:type="dcterms:W3CDTF">2020-02-24T09:35:42Z</dcterms:modified>
</cp:coreProperties>
</file>